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2.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3.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14.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ags/tag15.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ags/tag16.xml" ContentType="application/vnd.openxmlformats-officedocument.presentationml.tag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ags/tag17.xml" ContentType="application/vnd.openxmlformats-officedocument.presentationml.tags+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tags/tag18.xml" ContentType="application/vnd.openxmlformats-officedocument.presentationml.tags+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6" r:id="rId3"/>
    <p:sldMasterId id="2147483672" r:id="rId4"/>
    <p:sldMasterId id="2147483678" r:id="rId5"/>
    <p:sldMasterId id="2147483690" r:id="rId6"/>
    <p:sldMasterId id="2147483702" r:id="rId7"/>
    <p:sldMasterId id="2147483714" r:id="rId8"/>
  </p:sldMasterIdLst>
  <p:notesMasterIdLst>
    <p:notesMasterId r:id="rId113"/>
  </p:notesMasterIdLst>
  <p:sldIdLst>
    <p:sldId id="271" r:id="rId9"/>
    <p:sldId id="257" r:id="rId10"/>
    <p:sldId id="265" r:id="rId11"/>
    <p:sldId id="258" r:id="rId12"/>
    <p:sldId id="259" r:id="rId13"/>
    <p:sldId id="260" r:id="rId14"/>
    <p:sldId id="266" r:id="rId15"/>
    <p:sldId id="267" r:id="rId16"/>
    <p:sldId id="262" r:id="rId17"/>
    <p:sldId id="268" r:id="rId18"/>
    <p:sldId id="263" r:id="rId19"/>
    <p:sldId id="270" r:id="rId20"/>
    <p:sldId id="272" r:id="rId21"/>
    <p:sldId id="256" r:id="rId22"/>
    <p:sldId id="273" r:id="rId23"/>
    <p:sldId id="274" r:id="rId24"/>
    <p:sldId id="275" r:id="rId25"/>
    <p:sldId id="276" r:id="rId26"/>
    <p:sldId id="277" r:id="rId27"/>
    <p:sldId id="278" r:id="rId28"/>
    <p:sldId id="279" r:id="rId29"/>
    <p:sldId id="280" r:id="rId30"/>
    <p:sldId id="281" r:id="rId31"/>
    <p:sldId id="264" r:id="rId32"/>
    <p:sldId id="282" r:id="rId33"/>
    <p:sldId id="283" r:id="rId34"/>
    <p:sldId id="284" r:id="rId35"/>
    <p:sldId id="289" r:id="rId36"/>
    <p:sldId id="290" r:id="rId37"/>
    <p:sldId id="291" r:id="rId38"/>
    <p:sldId id="292" r:id="rId39"/>
    <p:sldId id="269" r:id="rId40"/>
    <p:sldId id="293" r:id="rId41"/>
    <p:sldId id="294" r:id="rId42"/>
    <p:sldId id="295" r:id="rId43"/>
    <p:sldId id="296" r:id="rId44"/>
    <p:sldId id="297" r:id="rId45"/>
    <p:sldId id="298" r:id="rId46"/>
    <p:sldId id="286" r:id="rId47"/>
    <p:sldId id="299" r:id="rId48"/>
    <p:sldId id="300" r:id="rId49"/>
    <p:sldId id="287" r:id="rId50"/>
    <p:sldId id="301" r:id="rId51"/>
    <p:sldId id="302" r:id="rId52"/>
    <p:sldId id="316" r:id="rId53"/>
    <p:sldId id="304" r:id="rId54"/>
    <p:sldId id="305" r:id="rId55"/>
    <p:sldId id="306" r:id="rId56"/>
    <p:sldId id="307" r:id="rId57"/>
    <p:sldId id="308" r:id="rId58"/>
    <p:sldId id="309" r:id="rId59"/>
    <p:sldId id="310" r:id="rId60"/>
    <p:sldId id="311" r:id="rId61"/>
    <p:sldId id="285" r:id="rId62"/>
    <p:sldId id="312" r:id="rId63"/>
    <p:sldId id="288" r:id="rId64"/>
    <p:sldId id="313" r:id="rId65"/>
    <p:sldId id="314" r:id="rId66"/>
    <p:sldId id="315" r:id="rId67"/>
    <p:sldId id="317" r:id="rId68"/>
    <p:sldId id="331"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3" r:id="rId82"/>
    <p:sldId id="334" r:id="rId83"/>
    <p:sldId id="335" r:id="rId84"/>
    <p:sldId id="336" r:id="rId85"/>
    <p:sldId id="337" r:id="rId86"/>
    <p:sldId id="338" r:id="rId87"/>
    <p:sldId id="339" r:id="rId88"/>
    <p:sldId id="340" r:id="rId89"/>
    <p:sldId id="341" r:id="rId90"/>
    <p:sldId id="343" r:id="rId91"/>
    <p:sldId id="344" r:id="rId92"/>
    <p:sldId id="345" r:id="rId93"/>
    <p:sldId id="346" r:id="rId94"/>
    <p:sldId id="347" r:id="rId95"/>
    <p:sldId id="348" r:id="rId96"/>
    <p:sldId id="349" r:id="rId97"/>
    <p:sldId id="350" r:id="rId98"/>
    <p:sldId id="351" r:id="rId99"/>
    <p:sldId id="352" r:id="rId100"/>
    <p:sldId id="353" r:id="rId101"/>
    <p:sldId id="354" r:id="rId102"/>
    <p:sldId id="355" r:id="rId103"/>
    <p:sldId id="357" r:id="rId104"/>
    <p:sldId id="358" r:id="rId105"/>
    <p:sldId id="359" r:id="rId106"/>
    <p:sldId id="360" r:id="rId107"/>
    <p:sldId id="361" r:id="rId108"/>
    <p:sldId id="362" r:id="rId109"/>
    <p:sldId id="363" r:id="rId110"/>
    <p:sldId id="364" r:id="rId111"/>
    <p:sldId id="366" r:id="rId112"/>
  </p:sldIdLst>
  <p:sldSz cx="9144000" cy="6858000" type="screen4x3"/>
  <p:notesSz cx="6858000" cy="9144000"/>
  <p:custDataLst>
    <p:tags r:id="rId114"/>
  </p:custDataLst>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4A8C"/>
    <a:srgbClr val="A94389"/>
    <a:srgbClr val="51B15D"/>
    <a:srgbClr val="C63644"/>
    <a:srgbClr val="CA6F44"/>
    <a:srgbClr val="CFB533"/>
    <a:srgbClr val="F89729"/>
    <a:srgbClr val="B0C442"/>
    <a:srgbClr val="A3CCE3"/>
    <a:srgbClr val="69AE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8" autoAdjust="0"/>
    <p:restoredTop sz="86377" autoAdjust="0"/>
  </p:normalViewPr>
  <p:slideViewPr>
    <p:cSldViewPr snapToGrid="0" snapToObjects="1">
      <p:cViewPr>
        <p:scale>
          <a:sx n="106" d="100"/>
          <a:sy n="106" d="100"/>
        </p:scale>
        <p:origin x="-288"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theme" Target="theme/theme1.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notesMaster" Target="notesMasters/notesMaster1.xml"/><Relationship Id="rId118" Type="http://schemas.openxmlformats.org/officeDocument/2006/relationships/tableStyles" Target="tableStyles.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tags" Target="tags/tag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presProps" Target="presProps.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CE9B9EF-2E61-A944-9C98-728DBD209F55}"/>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FAD5885D-0192-6E4A-8CA3-6DB446C68852}"/>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64164A68-69D0-A34C-A57D-A13DE43F3A4E}" type="datetime1">
              <a:rPr lang="en-US" altLang="en-US"/>
              <a:pPr>
                <a:defRPr/>
              </a:pPr>
              <a:t>11/9/21</a:t>
            </a:fld>
            <a:endParaRPr lang="en-US" altLang="en-US"/>
          </a:p>
        </p:txBody>
      </p:sp>
      <p:sp>
        <p:nvSpPr>
          <p:cNvPr id="4" name="Slide Image Placeholder 3">
            <a:extLst>
              <a:ext uri="{FF2B5EF4-FFF2-40B4-BE49-F238E27FC236}">
                <a16:creationId xmlns:a16="http://schemas.microsoft.com/office/drawing/2014/main" id="{DF432679-228A-B34C-BE7F-25F46FB84362}"/>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09908DA-075D-7342-B90B-84E0575E2DEC}"/>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endParaRPr lang="en-US" altLang="en-US" noProof="0"/>
          </a:p>
        </p:txBody>
      </p:sp>
      <p:sp>
        <p:nvSpPr>
          <p:cNvPr id="6" name="Footer Placeholder 5">
            <a:extLst>
              <a:ext uri="{FF2B5EF4-FFF2-40B4-BE49-F238E27FC236}">
                <a16:creationId xmlns:a16="http://schemas.microsoft.com/office/drawing/2014/main" id="{8F0033BE-7726-7243-AF4F-296D10529A8B}"/>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69FE4A86-3C62-DF46-BA2A-09EE5D2341ED}"/>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E004498E-D22A-C845-9916-5444F62ECA2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ＭＳ Ｐゴシック" pitchFamily="-112"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n.wikipedia.org/wiki/Body_imag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rsph.org.uk/our-work/policy/social-media-and-young-people-s-mental-health-and-wellbeing.html"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www.bmap.ucla.edu/" TargetMode="External"/><Relationship Id="rId4" Type="http://schemas.openxmlformats.org/officeDocument/2006/relationships/hyperlink" Target="https://www.mq.edu.au/research/research-centres-groups-and-facilities/healthy-people/centres/centre-for-emotional-health-ceh/publications/impact-of-instagram-use-in-young-women"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www.iwf.org.uk/" TargetMode="External"/><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55D37916-0F63-904C-96B8-C95B9A5CED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596DDA29-885D-DB4A-B204-2D8E850647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ea typeface="ＭＳ Ｐゴシック" panose="020B0600070205080204" pitchFamily="34" charset="-128"/>
              </a:rPr>
              <a:t>Prior to starting this lesson, ensure that you have established ground rules for interaction and psychological safety. Pupils should feel that the classroom is a safe space, that they are not expected to know anything, and are free to participate or pass on discussions.</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It is important to have a baseline idea of your students’ exposure to this content. We recommend doing a pre-test with the following questions: </a:t>
            </a:r>
          </a:p>
          <a:p>
            <a:pPr eaLnBrk="1" hangingPunct="1">
              <a:spcBef>
                <a:spcPct val="0"/>
              </a:spcBef>
            </a:pPr>
            <a:endParaRPr lang="en-US" altLang="en-US">
              <a:ea typeface="ＭＳ Ｐゴシック" panose="020B0600070205080204" pitchFamily="34" charset="-128"/>
            </a:endParaRPr>
          </a:p>
          <a:p>
            <a:r>
              <a:rPr lang="en-US" altLang="en-US" i="1">
                <a:ea typeface="ＭＳ Ｐゴシック" panose="020B0600070205080204" pitchFamily="34" charset="-128"/>
              </a:rPr>
              <a:t>* Have you viewed sexual or sexualized content online – either accidentally or on purpose?</a:t>
            </a:r>
            <a:endParaRPr lang="en-US" altLang="en-US">
              <a:ea typeface="ＭＳ Ｐゴシック" panose="020B0600070205080204" pitchFamily="34" charset="-128"/>
            </a:endParaRPr>
          </a:p>
          <a:p>
            <a:r>
              <a:rPr lang="en-US" altLang="en-US" i="1">
                <a:ea typeface="ＭＳ Ｐゴシック" panose="020B0600070205080204" pitchFamily="34" charset="-128"/>
              </a:rPr>
              <a:t>* Do you know what pornography is, and have you seen it?</a:t>
            </a:r>
            <a:endParaRPr lang="en-US" altLang="en-US">
              <a:ea typeface="ＭＳ Ｐゴシック" panose="020B0600070205080204" pitchFamily="34" charset="-128"/>
            </a:endParaRPr>
          </a:p>
          <a:p>
            <a:r>
              <a:rPr lang="en-US" altLang="en-US" i="1">
                <a:ea typeface="ＭＳ Ｐゴシック" panose="020B0600070205080204" pitchFamily="34" charset="-128"/>
              </a:rPr>
              <a:t>* Are you or young people you know exploring dating and relationships?</a:t>
            </a: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IMPORTANT NOTE: This Powerpoint presentation was set up using the Open Sans font. You should check you have this font on the computer you will be using to show the slides or they may not appear properly. Open Sans is readily available online, and it is free to download and use. Just type "open sans font download" into a search engine and follow instructions on how to install them on your system.</a:t>
            </a:r>
          </a:p>
          <a:p>
            <a:pPr eaLnBrk="1" hangingPunct="1">
              <a:spcBef>
                <a:spcPct val="0"/>
              </a:spcBef>
            </a:pPr>
            <a:endParaRPr lang="en-US" altLang="en-US">
              <a:ea typeface="ＭＳ Ｐゴシック" panose="020B0600070205080204" pitchFamily="34" charset="-128"/>
            </a:endParaRPr>
          </a:p>
        </p:txBody>
      </p:sp>
      <p:sp>
        <p:nvSpPr>
          <p:cNvPr id="15363" name="Slide Number Placeholder 3">
            <a:extLst>
              <a:ext uri="{FF2B5EF4-FFF2-40B4-BE49-F238E27FC236}">
                <a16:creationId xmlns:a16="http://schemas.microsoft.com/office/drawing/2014/main" id="{D96DC68E-C7CC-EC44-BC15-17EAE50CBB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5302E7A-7917-B74E-A5BC-CF63FFF17CCB}" type="slidenum">
              <a:rPr lang="en-US" altLang="en-US" smtClean="0"/>
              <a:pPr>
                <a:spcBef>
                  <a:spcPct val="0"/>
                </a:spcBef>
              </a:pPr>
              <a:t>1</a:t>
            </a:fld>
            <a:endParaRPr lang="en-US" altLang="en-US"/>
          </a:p>
        </p:txBody>
      </p:sp>
    </p:spTree>
    <p:extLst>
      <p:ext uri="{BB962C8B-B14F-4D97-AF65-F5344CB8AC3E}">
        <p14:creationId xmlns:p14="http://schemas.microsoft.com/office/powerpoint/2010/main" val="848863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493DF5E1-0D2F-DA4A-9F8B-3AA6CAEEEB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B4416EC2-2280-7345-8DEF-8634369678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ea typeface="ＭＳ Ｐゴシック" panose="020B0600070205080204" pitchFamily="34" charset="-128"/>
              </a:rPr>
              <a:t>Draw a blank double bubble diagram on the wall, with Sexual written in one bubble, and Sexualised written in the other. Provide post it notes for all pupils to write on – so they can reposition the notes as the discussion progresses. Once the groups have organized sexual vs. sexualised content into categories around the two bubbles – review their map, and acknowledge the themes you see emerging.</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To support lower ability students, a Post-it could have some choices or a list for students to prioritize, most sexual to least sexual content.</a:t>
            </a:r>
          </a:p>
        </p:txBody>
      </p:sp>
      <p:sp>
        <p:nvSpPr>
          <p:cNvPr id="31747" name="Slide Number Placeholder 3">
            <a:extLst>
              <a:ext uri="{FF2B5EF4-FFF2-40B4-BE49-F238E27FC236}">
                <a16:creationId xmlns:a16="http://schemas.microsoft.com/office/drawing/2014/main" id="{4B3D83CD-5ADD-5B45-8BB3-17846662711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8C7D8A6-4787-8F4E-B342-A3D9FB1939A9}" type="slidenum">
              <a:rPr lang="en-US" altLang="en-US" smtClean="0"/>
              <a:pPr>
                <a:spcBef>
                  <a:spcPct val="0"/>
                </a:spcBef>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681E212F-5D51-014C-8285-5102DFF178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a:extLst>
              <a:ext uri="{FF2B5EF4-FFF2-40B4-BE49-F238E27FC236}">
                <a16:creationId xmlns:a16="http://schemas.microsoft.com/office/drawing/2014/main" id="{4090E018-22FD-FC4E-B5FF-C4A7295F7C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ea typeface="ＭＳ Ｐゴシック" panose="020B0600070205080204" pitchFamily="34" charset="-128"/>
              </a:rPr>
              <a:t>Work together with pupils as a group to draft tweets of what they feel was the most important thing they have learnt from this lesson, what surprised them, and what they want to learn more about.  </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Teacher should post the tweets using the hashtag AtFirstSite.  </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Do NOT have the pupils tweet this themselves.</a:t>
            </a:r>
          </a:p>
          <a:p>
            <a:pPr eaLnBrk="1" hangingPunct="1">
              <a:spcBef>
                <a:spcPct val="0"/>
              </a:spcBef>
            </a:pPr>
            <a:endParaRPr lang="en-US" altLang="en-US">
              <a:ea typeface="ＭＳ Ｐゴシック" panose="020B0600070205080204" pitchFamily="34" charset="-128"/>
            </a:endParaRPr>
          </a:p>
        </p:txBody>
      </p:sp>
      <p:sp>
        <p:nvSpPr>
          <p:cNvPr id="33795" name="Slide Number Placeholder 3">
            <a:extLst>
              <a:ext uri="{FF2B5EF4-FFF2-40B4-BE49-F238E27FC236}">
                <a16:creationId xmlns:a16="http://schemas.microsoft.com/office/drawing/2014/main" id="{9A43EB83-F998-9840-8844-DAF52F6349E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2432FD3-B619-9145-8AA8-0E50A228EF7C}" type="slidenum">
              <a:rPr lang="en-US" altLang="en-US" smtClean="0"/>
              <a:pPr>
                <a:spcBef>
                  <a:spcPct val="0"/>
                </a:spcBef>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23B9BF6F-F3C5-A648-98B1-BFECF449A3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1FC1570A-4F29-C248-BFB8-FC4B3CFB0CE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35843" name="Slide Number Placeholder 3">
            <a:extLst>
              <a:ext uri="{FF2B5EF4-FFF2-40B4-BE49-F238E27FC236}">
                <a16:creationId xmlns:a16="http://schemas.microsoft.com/office/drawing/2014/main" id="{CF5AD85F-59A4-C041-8DDB-05C30BDF65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80501ED-23F5-F145-82E6-14823313D73F}" type="slidenum">
              <a:rPr lang="en-US" altLang="en-US" smtClean="0">
                <a:latin typeface="Calibri" panose="020F0502020204030204" pitchFamily="34" charset="0"/>
              </a:rPr>
              <a:pPr/>
              <a:t>12</a:t>
            </a:fld>
            <a:endParaRPr lang="en-US"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a:extLst>
              <a:ext uri="{FF2B5EF4-FFF2-40B4-BE49-F238E27FC236}">
                <a16:creationId xmlns:a16="http://schemas.microsoft.com/office/drawing/2014/main" id="{57406539-B68F-874E-8F35-D838516D94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8" name="Notes Placeholder 2">
            <a:extLst>
              <a:ext uri="{FF2B5EF4-FFF2-40B4-BE49-F238E27FC236}">
                <a16:creationId xmlns:a16="http://schemas.microsoft.com/office/drawing/2014/main" id="{287E1018-03E5-2645-9811-B63EBD23C6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Prior to starting this lesson, ensure that you have established ground rules for interaction and psychological safety – and remind students that you have done this. Pupils should feel that the classroom is a safe space, that they are not expected to know anything, and are free to participate or pass on discussions.</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It is important to have a baseline idea of your students exposure to this content. We recommend doing a pre-test with the following questions: </a:t>
            </a:r>
          </a:p>
          <a:p>
            <a:pPr eaLnBrk="1" hangingPunct="1">
              <a:spcBef>
                <a:spcPct val="0"/>
              </a:spcBef>
            </a:pPr>
            <a:endParaRPr lang="en-US" altLang="en-US">
              <a:ea typeface="ＭＳ Ｐゴシック" panose="020B0600070205080204" pitchFamily="34" charset="-128"/>
            </a:endParaRPr>
          </a:p>
          <a:p>
            <a:r>
              <a:rPr lang="en-US" altLang="en-US" i="1">
                <a:ea typeface="ＭＳ Ｐゴシック" panose="020B0600070205080204" pitchFamily="34" charset="-128"/>
              </a:rPr>
              <a:t>* Have you viewed sexual or sexualized content online – either accidentally or on purpose?</a:t>
            </a:r>
            <a:endParaRPr lang="en-US" altLang="en-US">
              <a:ea typeface="ＭＳ Ｐゴシック" panose="020B0600070205080204" pitchFamily="34" charset="-128"/>
            </a:endParaRPr>
          </a:p>
          <a:p>
            <a:r>
              <a:rPr lang="en-US" altLang="en-US" i="1">
                <a:ea typeface="ＭＳ Ｐゴシック" panose="020B0600070205080204" pitchFamily="34" charset="-128"/>
              </a:rPr>
              <a:t>* Do you know what pornography is, and have you seen it?</a:t>
            </a:r>
            <a:endParaRPr lang="en-US" altLang="en-US">
              <a:ea typeface="ＭＳ Ｐゴシック" panose="020B0600070205080204" pitchFamily="34" charset="-128"/>
            </a:endParaRPr>
          </a:p>
          <a:p>
            <a:r>
              <a:rPr lang="en-US" altLang="en-US" i="1">
                <a:ea typeface="ＭＳ Ｐゴシック" panose="020B0600070205080204" pitchFamily="34" charset="-128"/>
              </a:rPr>
              <a:t>* Are you or young people you know exploring dating and relationships?</a:t>
            </a: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IMPORTANT NOTE: This Powerpoint presentation was set up using the Open Sans font. You should check you have this font on the computer you will be using to show the slides or they may not appear properly. Open Sans is readily available online, and it is free to download and use. Just type "open sans font download" into a search engine and follow instructions on how to install them on your system.</a:t>
            </a:r>
          </a:p>
          <a:p>
            <a:endParaRPr lang="en-US" altLang="en-US">
              <a:ea typeface="ＭＳ Ｐゴシック" panose="020B0600070205080204" pitchFamily="34" charset="-128"/>
            </a:endParaRPr>
          </a:p>
        </p:txBody>
      </p:sp>
      <p:sp>
        <p:nvSpPr>
          <p:cNvPr id="9219" name="Slide Number Placeholder 3">
            <a:extLst>
              <a:ext uri="{FF2B5EF4-FFF2-40B4-BE49-F238E27FC236}">
                <a16:creationId xmlns:a16="http://schemas.microsoft.com/office/drawing/2014/main" id="{4A75173B-A323-D54E-8301-D655E30FCB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38A5CB6-4FB8-3F4B-B056-0FF0A49F6F39}" type="slidenum">
              <a:rPr lang="en-US" altLang="en-US" smtClean="0">
                <a:latin typeface="Arial" panose="020B0604020202020204" pitchFamily="34" charset="0"/>
              </a:rPr>
              <a:pPr>
                <a:spcBef>
                  <a:spcPct val="0"/>
                </a:spcBef>
              </a:pPr>
              <a:t>13</a:t>
            </a:fld>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a:extLst>
              <a:ext uri="{FF2B5EF4-FFF2-40B4-BE49-F238E27FC236}">
                <a16:creationId xmlns:a16="http://schemas.microsoft.com/office/drawing/2014/main" id="{DB881020-B736-A74D-A76D-665F13A3D99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6" name="Notes Placeholder 2">
            <a:extLst>
              <a:ext uri="{FF2B5EF4-FFF2-40B4-BE49-F238E27FC236}">
                <a16:creationId xmlns:a16="http://schemas.microsoft.com/office/drawing/2014/main" id="{EC6D6E81-A93A-C646-AF43-E72E2AD063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In groups get the students to brainstorm where they see sexual / sexualized content in adverts </a:t>
            </a:r>
          </a:p>
        </p:txBody>
      </p:sp>
      <p:sp>
        <p:nvSpPr>
          <p:cNvPr id="11267" name="Slide Number Placeholder 3">
            <a:extLst>
              <a:ext uri="{FF2B5EF4-FFF2-40B4-BE49-F238E27FC236}">
                <a16:creationId xmlns:a16="http://schemas.microsoft.com/office/drawing/2014/main" id="{B484F880-81DB-4D44-80A6-5F497F8595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DEFDFD6-0107-DE47-8D4F-B5FA5EBDD613}"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a:extLst>
              <a:ext uri="{FF2B5EF4-FFF2-40B4-BE49-F238E27FC236}">
                <a16:creationId xmlns:a16="http://schemas.microsoft.com/office/drawing/2014/main" id="{CB59B99D-0ED2-2B44-9B69-A2AE3380388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4" name="Notes Placeholder 2">
            <a:extLst>
              <a:ext uri="{FF2B5EF4-FFF2-40B4-BE49-F238E27FC236}">
                <a16:creationId xmlns:a16="http://schemas.microsoft.com/office/drawing/2014/main" id="{5FF50EE4-2CAB-4346-8171-963AFEB8A2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Encourage them to debate the role of sexual content in adverts – especially how they encourage extreme versions of femininity and masculinity – and can be exclusionary towards any other gender representations.  Have they seen this change at all in recent years?  How have social media platforms like Instagram and tik tok enabled people to expand how they are portrayed in advertising?</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Have students stand on one side of the room if they think the way people are portrayed in advertising influences how young people see themselves and the people in their lives.  Have students stand on the other side of the room if they don’t think ads influence this.</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Ask questions to draw out why they chose one side over another: eg What made them choose that side of the room? What do they see in the world that supports this belief? Recognize that both viewpoints are, of course, true.  Some people are more susceptible to being influenced than others, and many factors, such as their role models, what they value, etc. come into play.</a:t>
            </a:r>
          </a:p>
          <a:p>
            <a:pPr eaLnBrk="1" hangingPunct="1">
              <a:spcBef>
                <a:spcPct val="0"/>
              </a:spcBef>
            </a:pP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p:txBody>
      </p:sp>
      <p:sp>
        <p:nvSpPr>
          <p:cNvPr id="13315" name="Slide Number Placeholder 3">
            <a:extLst>
              <a:ext uri="{FF2B5EF4-FFF2-40B4-BE49-F238E27FC236}">
                <a16:creationId xmlns:a16="http://schemas.microsoft.com/office/drawing/2014/main" id="{48868AF0-7284-CF4F-A57F-E3A6BE6A32C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C2E3FD9-055D-9E4E-AC67-48643DFB3CDD}"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E14D3086-820C-D840-B5DA-53CFF12B59E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9CB26FE0-0D13-0043-AD2F-956821C161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Review the learning outcomes for this lesson, and what students can expect to take away.</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endParaRPr lang="en-US" altLang="en-US" dirty="0">
              <a:ea typeface="ＭＳ Ｐゴシック" panose="020B0600070205080204" pitchFamily="34" charset="-128"/>
            </a:endParaRPr>
          </a:p>
        </p:txBody>
      </p:sp>
      <p:sp>
        <p:nvSpPr>
          <p:cNvPr id="15363" name="Slide Number Placeholder 3">
            <a:extLst>
              <a:ext uri="{FF2B5EF4-FFF2-40B4-BE49-F238E27FC236}">
                <a16:creationId xmlns:a16="http://schemas.microsoft.com/office/drawing/2014/main" id="{A78722DC-9350-454A-A1E4-1502A846B48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C13C84C-EAA8-DF41-BBE4-801E6F5115A4}"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6C3E6DD-3FA5-CF4F-905E-3F9FF7C9B1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9697BA33-B69E-E747-89C6-B9E9C18646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On their worksheets get them to write their definition of body image</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Draw out things like:</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 - Is it their own definition (what they see)</a:t>
            </a:r>
          </a:p>
          <a:p>
            <a:pPr eaLnBrk="1" hangingPunct="1">
              <a:spcBef>
                <a:spcPct val="0"/>
              </a:spcBef>
            </a:pPr>
            <a:r>
              <a:rPr lang="en-US" altLang="en-US" dirty="0">
                <a:ea typeface="ＭＳ Ｐゴシック" panose="020B0600070205080204" pitchFamily="34" charset="-128"/>
              </a:rPr>
              <a:t> - What others see?</a:t>
            </a:r>
          </a:p>
          <a:p>
            <a:pPr eaLnBrk="1" hangingPunct="1">
              <a:spcBef>
                <a:spcPct val="0"/>
              </a:spcBef>
            </a:pPr>
            <a:r>
              <a:rPr lang="en-US" altLang="en-US" dirty="0">
                <a:ea typeface="ＭＳ Ｐゴシック" panose="020B0600070205080204" pitchFamily="34" charset="-128"/>
              </a:rPr>
              <a:t> - How do they define it?</a:t>
            </a:r>
          </a:p>
          <a:p>
            <a:pPr eaLnBrk="1" hangingPunct="1">
              <a:spcBef>
                <a:spcPct val="0"/>
              </a:spcBef>
            </a:pPr>
            <a:r>
              <a:rPr lang="en-US" altLang="en-US" dirty="0">
                <a:ea typeface="ＭＳ Ｐゴシック" panose="020B0600070205080204" pitchFamily="34" charset="-128"/>
              </a:rPr>
              <a:t> - Is it a positive or a negative thing and how does it affect how a young person sees themselves?</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Here is one definition of body image taken from Wikipedia: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“Body image is a person's perception of the aesthetics or sexual attractiveness of their own body. It involves how a person sees themselves, compared to the standards that have been set by society.” </a:t>
            </a:r>
            <a:r>
              <a:rPr lang="en-US" altLang="en-US" dirty="0">
                <a:ea typeface="ＭＳ Ｐゴシック" panose="020B0600070205080204" pitchFamily="34" charset="-128"/>
                <a:hlinkClick r:id="rId3"/>
              </a:rPr>
              <a:t>Wikipedia</a:t>
            </a:r>
            <a:endParaRPr lang="en-US" altLang="en-US" dirty="0">
              <a:ea typeface="ＭＳ Ｐゴシック" panose="020B0600070205080204" pitchFamily="34" charset="-128"/>
            </a:endParaRPr>
          </a:p>
          <a:p>
            <a:pPr eaLnBrk="1" hangingPunct="1">
              <a:spcBef>
                <a:spcPct val="0"/>
              </a:spcBef>
            </a:pPr>
            <a:endParaRPr lang="en-US" altLang="en-US" dirty="0">
              <a:ea typeface="ＭＳ Ｐゴシック" panose="020B0600070205080204" pitchFamily="34" charset="-128"/>
            </a:endParaRPr>
          </a:p>
        </p:txBody>
      </p:sp>
      <p:sp>
        <p:nvSpPr>
          <p:cNvPr id="17411" name="Slide Number Placeholder 3">
            <a:extLst>
              <a:ext uri="{FF2B5EF4-FFF2-40B4-BE49-F238E27FC236}">
                <a16:creationId xmlns:a16="http://schemas.microsoft.com/office/drawing/2014/main" id="{CAE38F9D-766F-B842-9D3F-4FE90CA07FD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EAFC6DE-73ED-2C4C-804E-244AEFE2CFE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CDA17906-E076-FD45-9532-26BA986A9D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CA6E7DF0-2ED7-ED4B-BC04-5FA9033A43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Show the video – and gather some reactions.</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Video: https://www.youtube.com/watch?v=31Ajvix6DXs</a:t>
            </a:r>
          </a:p>
          <a:p>
            <a:pPr eaLnBrk="1" hangingPunct="1">
              <a:spcBef>
                <a:spcPct val="0"/>
              </a:spcBef>
            </a:pP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p:txBody>
      </p:sp>
      <p:sp>
        <p:nvSpPr>
          <p:cNvPr id="19459" name="Slide Number Placeholder 3">
            <a:extLst>
              <a:ext uri="{FF2B5EF4-FFF2-40B4-BE49-F238E27FC236}">
                <a16:creationId xmlns:a16="http://schemas.microsoft.com/office/drawing/2014/main" id="{71A0B6D3-1610-0049-B58C-E8F5EED967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AA3806F-F664-D94B-8AFA-6B7C668F85EF}"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E5E07FCA-752D-9948-89FA-39D48530DE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F049C01F-7E4C-A545-A0C4-6CA886455F8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ea typeface="ＭＳ Ｐゴシック" panose="020B0600070205080204" pitchFamily="34" charset="-128"/>
              </a:rPr>
              <a:t>The image shows changes made to the same action figure over time.</a:t>
            </a:r>
          </a:p>
          <a:p>
            <a:pPr>
              <a:spcBef>
                <a:spcPct val="0"/>
              </a:spcBef>
            </a:pPr>
            <a:endParaRPr lang="en-US" altLang="en-US">
              <a:ea typeface="ＭＳ Ｐゴシック" panose="020B0600070205080204" pitchFamily="34" charset="-128"/>
            </a:endParaRPr>
          </a:p>
          <a:p>
            <a:pPr>
              <a:spcBef>
                <a:spcPct val="0"/>
              </a:spcBef>
            </a:pPr>
            <a:r>
              <a:rPr lang="en-US" altLang="en-US">
                <a:ea typeface="ＭＳ Ｐゴシック" panose="020B0600070205080204" pitchFamily="34" charset="-128"/>
              </a:rPr>
              <a:t>Discuss the fact that body image is highly subjective and changes with time and fashions. </a:t>
            </a:r>
            <a:r>
              <a:rPr lang="en-US" altLang="en-US">
                <a:solidFill>
                  <a:srgbClr val="FFFFFF"/>
                </a:solidFill>
                <a:latin typeface="Open Sans Light" panose="020B0306030504020204" pitchFamily="34" charset="0"/>
                <a:ea typeface="ＭＳ Ｐゴシック" panose="020B0600070205080204" pitchFamily="34" charset="-128"/>
                <a:cs typeface="Arial" panose="020B0604020202020204" pitchFamily="34" charset="0"/>
              </a:rPr>
              <a:t>Are any of these an </a:t>
            </a:r>
            <a:r>
              <a:rPr lang="en-US" altLang="en-US">
                <a:solidFill>
                  <a:srgbClr val="FFFFFF"/>
                </a:solidFill>
                <a:latin typeface="Open Sans Light" panose="020B0306030504020204" pitchFamily="34" charset="0"/>
                <a:ea typeface="ＭＳ Ｐゴシック" panose="020B0600070205080204" pitchFamily="34" charset="-128"/>
                <a:cs typeface="Calibri" panose="020F0502020204030204" pitchFamily="34" charset="0"/>
              </a:rPr>
              <a:t>ideal body? Or is the way we look aﬀected by societies expectations?</a:t>
            </a:r>
            <a:endParaRPr lang="en-US" altLang="en-US">
              <a:latin typeface="Open Sans Light" panose="020B0306030504020204" pitchFamily="34" charset="0"/>
              <a:ea typeface="ＭＳ Ｐゴシック" panose="020B0600070205080204" pitchFamily="34" charset="-128"/>
              <a:cs typeface="Calibri" panose="020F0502020204030204" pitchFamily="34" charset="0"/>
            </a:endParaRPr>
          </a:p>
          <a:p>
            <a:pPr>
              <a:spcBef>
                <a:spcPct val="0"/>
              </a:spcBef>
            </a:pPr>
            <a:endParaRPr lang="en-US" altLang="en-US">
              <a:ea typeface="ＭＳ Ｐゴシック" panose="020B0600070205080204" pitchFamily="34" charset="-128"/>
            </a:endParaRPr>
          </a:p>
          <a:p>
            <a:pPr>
              <a:spcBef>
                <a:spcPct val="0"/>
              </a:spcBef>
            </a:pPr>
            <a:endParaRPr lang="en-US" altLang="en-US">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id="{A75BC398-FCD9-2B44-8AD9-DA3F3EF92A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566DFE9-0A7F-9844-89CB-0C6EBD064F28}"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55D37916-0F63-904C-96B8-C95B9A5CED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596DDA29-885D-DB4A-B204-2D8E850647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ea typeface="ＭＳ Ｐゴシック" panose="020B0600070205080204" pitchFamily="34" charset="-128"/>
              </a:rPr>
              <a:t>Prior to starting this lesson, ensure that you have established ground rules for interaction and psychological safety. Pupils should feel that the classroom is a safe space, that they are not expected to know anything, and are free to participate or pass on discussions.</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It is important to have a baseline idea of your students’ exposure to this content. We recommend doing a pre-test with the following questions: </a:t>
            </a:r>
          </a:p>
          <a:p>
            <a:pPr eaLnBrk="1" hangingPunct="1">
              <a:spcBef>
                <a:spcPct val="0"/>
              </a:spcBef>
            </a:pPr>
            <a:endParaRPr lang="en-US" altLang="en-US">
              <a:ea typeface="ＭＳ Ｐゴシック" panose="020B0600070205080204" pitchFamily="34" charset="-128"/>
            </a:endParaRPr>
          </a:p>
          <a:p>
            <a:r>
              <a:rPr lang="en-US" altLang="en-US" i="1">
                <a:ea typeface="ＭＳ Ｐゴシック" panose="020B0600070205080204" pitchFamily="34" charset="-128"/>
              </a:rPr>
              <a:t>* Have you viewed sexual or sexualized content online – either accidentally or on purpose?</a:t>
            </a:r>
            <a:endParaRPr lang="en-US" altLang="en-US">
              <a:ea typeface="ＭＳ Ｐゴシック" panose="020B0600070205080204" pitchFamily="34" charset="-128"/>
            </a:endParaRPr>
          </a:p>
          <a:p>
            <a:r>
              <a:rPr lang="en-US" altLang="en-US" i="1">
                <a:ea typeface="ＭＳ Ｐゴシック" panose="020B0600070205080204" pitchFamily="34" charset="-128"/>
              </a:rPr>
              <a:t>* Do you know what pornography is, and have you seen it?</a:t>
            </a:r>
            <a:endParaRPr lang="en-US" altLang="en-US">
              <a:ea typeface="ＭＳ Ｐゴシック" panose="020B0600070205080204" pitchFamily="34" charset="-128"/>
            </a:endParaRPr>
          </a:p>
          <a:p>
            <a:r>
              <a:rPr lang="en-US" altLang="en-US" i="1">
                <a:ea typeface="ＭＳ Ｐゴシック" panose="020B0600070205080204" pitchFamily="34" charset="-128"/>
              </a:rPr>
              <a:t>* Are you or young people you know exploring dating and relationships?</a:t>
            </a: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IMPORTANT NOTE: This Powerpoint presentation was set up using the Open Sans font. You should check you have this font on the computer you will be using to show the slides or they may not appear properly. Open Sans is readily available online, and it is free to download and use. Just type "open sans font download" into a search engine and follow instructions on how to install them on your system.</a:t>
            </a:r>
          </a:p>
          <a:p>
            <a:pPr eaLnBrk="1" hangingPunct="1">
              <a:spcBef>
                <a:spcPct val="0"/>
              </a:spcBef>
            </a:pPr>
            <a:endParaRPr lang="en-US" altLang="en-US">
              <a:ea typeface="ＭＳ Ｐゴシック" panose="020B0600070205080204" pitchFamily="34" charset="-128"/>
            </a:endParaRPr>
          </a:p>
        </p:txBody>
      </p:sp>
      <p:sp>
        <p:nvSpPr>
          <p:cNvPr id="15363" name="Slide Number Placeholder 3">
            <a:extLst>
              <a:ext uri="{FF2B5EF4-FFF2-40B4-BE49-F238E27FC236}">
                <a16:creationId xmlns:a16="http://schemas.microsoft.com/office/drawing/2014/main" id="{D96DC68E-C7CC-EC44-BC15-17EAE50CBB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5302E7A-7917-B74E-A5BC-CF63FFF17CCB}" type="slidenum">
              <a:rPr lang="en-US" altLang="en-US" smtClean="0"/>
              <a:pPr>
                <a:spcBef>
                  <a:spcPct val="0"/>
                </a:spcBef>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6ACEA4AC-F6CD-124F-88A2-03B103FA63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a:extLst>
              <a:ext uri="{FF2B5EF4-FFF2-40B4-BE49-F238E27FC236}">
                <a16:creationId xmlns:a16="http://schemas.microsoft.com/office/drawing/2014/main" id="{F8447FFD-7F36-A545-BC61-62FD4DB3D6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In 2015, journalist Esther Hoenig commissioned a group of designers from around the world to do one task: </a:t>
            </a:r>
            <a:r>
              <a:rPr lang="en-US" altLang="en-US" i="1">
                <a:solidFill>
                  <a:schemeClr val="bg2"/>
                </a:solidFill>
                <a:latin typeface="Proxima-Nova"/>
                <a:ea typeface="ＭＳ Ｐゴシック" panose="020B0600070205080204" pitchFamily="34" charset="-128"/>
              </a:rPr>
              <a:t>“Photoshop her form. The idea is to Photoshop and retouch this woman to make her more attractive to the citizens of your country. We are looking to explore how perceptions of beauty change across the world. Multiple designers are involved. You can modify clothing, but her form must be visible. No nudity. All other changes, including those to her shape and form, are up to you.”</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a:p>
            <a:r>
              <a:rPr lang="en-US" altLang="en-US">
                <a:ea typeface="ＭＳ Ｐゴシック" panose="020B0600070205080204" pitchFamily="34" charset="-128"/>
              </a:rPr>
              <a:t>The goal of this project was to better understand potentially unrealistic standards of beauty and to see how such pressures vary around the world.</a:t>
            </a:r>
          </a:p>
          <a:p>
            <a:endParaRPr lang="en-US" altLang="en-US">
              <a:ea typeface="ＭＳ Ｐゴシック" panose="020B0600070205080204" pitchFamily="34" charset="-128"/>
            </a:endParaRPr>
          </a:p>
          <a:p>
            <a:r>
              <a:rPr lang="en-US" altLang="en-US" b="1">
                <a:ea typeface="ＭＳ Ｐゴシック" panose="020B0600070205080204" pitchFamily="34" charset="-128"/>
              </a:rPr>
              <a:t>Sourced from: https://petapixel.com/2015/08/15/one-woman-photoshopped-by-18-countries-beauty-standards-revealed/</a:t>
            </a:r>
          </a:p>
          <a:p>
            <a:endParaRPr lang="en-US" altLang="en-US">
              <a:ea typeface="ＭＳ Ｐゴシック" panose="020B0600070205080204" pitchFamily="34" charset="-128"/>
            </a:endParaRPr>
          </a:p>
          <a:p>
            <a:pPr>
              <a:spcBef>
                <a:spcPct val="0"/>
              </a:spcBef>
            </a:pPr>
            <a:endParaRPr lang="en-US" altLang="en-US">
              <a:ea typeface="ＭＳ Ｐゴシック" panose="020B0600070205080204" pitchFamily="34" charset="-128"/>
            </a:endParaRPr>
          </a:p>
        </p:txBody>
      </p:sp>
      <p:sp>
        <p:nvSpPr>
          <p:cNvPr id="23555" name="Slide Number Placeholder 3">
            <a:extLst>
              <a:ext uri="{FF2B5EF4-FFF2-40B4-BE49-F238E27FC236}">
                <a16:creationId xmlns:a16="http://schemas.microsoft.com/office/drawing/2014/main" id="{89367433-254A-9C4F-A466-7D9C0434FC5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67FCBF1-E68B-914F-A6ED-A690289D4FEB}"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E2C762E6-6796-6745-8561-E586AB2683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Notes Placeholder 2">
            <a:extLst>
              <a:ext uri="{FF2B5EF4-FFF2-40B4-BE49-F238E27FC236}">
                <a16:creationId xmlns:a16="http://schemas.microsoft.com/office/drawing/2014/main" id="{90811962-2985-AF4B-9DB1-1FA4AE91CF9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The experiment found that…</a:t>
            </a:r>
          </a:p>
          <a:p>
            <a:endParaRPr lang="en-US" altLang="en-US">
              <a:ea typeface="ＭＳ Ｐゴシック" panose="020B0600070205080204" pitchFamily="34" charset="-128"/>
            </a:endParaRPr>
          </a:p>
          <a:p>
            <a:r>
              <a:rPr lang="en-US" altLang="en-US">
                <a:ea typeface="ＭＳ Ｐゴシック" panose="020B0600070205080204" pitchFamily="34" charset="-128"/>
              </a:rPr>
              <a:t>Some of the designers kept the woman largely looking like herself, while others made her look like a new person altogether.</a:t>
            </a:r>
          </a:p>
          <a:p>
            <a:endParaRPr lang="en-US" altLang="en-US">
              <a:ea typeface="ＭＳ Ｐゴシック" panose="020B0600070205080204" pitchFamily="34" charset="-128"/>
            </a:endParaRPr>
          </a:p>
          <a:p>
            <a:r>
              <a:rPr lang="en-US" altLang="en-US">
                <a:ea typeface="ＭＳ Ｐゴシック" panose="020B0600070205080204" pitchFamily="34" charset="-128"/>
              </a:rPr>
              <a:t>Some countries gave her an exaggerated hourglass figure, while others gave her an apparent BMI of 17.5, or near anorexic.</a:t>
            </a:r>
          </a:p>
          <a:p>
            <a:r>
              <a:rPr lang="en-US" altLang="en-US">
                <a:ea typeface="ＭＳ Ｐゴシック" panose="020B0600070205080204" pitchFamily="34" charset="-128"/>
              </a:rPr>
              <a:t>China and Italy returned the thinnest Photoshopped figures (China’s had an estimated BMI of 17), while Spain returned the heaviest.</a:t>
            </a:r>
          </a:p>
          <a:p>
            <a:endParaRPr lang="en-US" altLang="en-US">
              <a:ea typeface="ＭＳ Ｐゴシック" panose="020B0600070205080204" pitchFamily="34" charset="-128"/>
            </a:endParaRPr>
          </a:p>
          <a:p>
            <a:r>
              <a:rPr lang="en-US" altLang="en-US">
                <a:ea typeface="ＭＳ Ｐゴシック" panose="020B0600070205080204" pitchFamily="34" charset="-128"/>
              </a:rPr>
              <a:t>“Beauty cannot be judged objectively, for what one person finds beautiful or admirable may not appeal to another,” the experiment concludes. “And the range of depictions found in our study appears to confirm this notion.”</a:t>
            </a:r>
          </a:p>
          <a:p>
            <a:pPr>
              <a:spcBef>
                <a:spcPct val="0"/>
              </a:spcBef>
            </a:pPr>
            <a:endParaRPr lang="en-US" altLang="en-US">
              <a:ea typeface="ＭＳ Ｐゴシック" panose="020B0600070205080204" pitchFamily="34" charset="-128"/>
            </a:endParaRPr>
          </a:p>
          <a:p>
            <a:pPr>
              <a:spcBef>
                <a:spcPct val="0"/>
              </a:spcBef>
            </a:pPr>
            <a:r>
              <a:rPr lang="en-US" altLang="en-US">
                <a:ea typeface="ＭＳ Ｐゴシック" panose="020B0600070205080204" pitchFamily="34" charset="-128"/>
              </a:rPr>
              <a:t>Ask students what they notice. Point out that Spain barely changed the original at all, where China’s changes were drastic.  </a:t>
            </a:r>
          </a:p>
        </p:txBody>
      </p:sp>
      <p:sp>
        <p:nvSpPr>
          <p:cNvPr id="25603" name="Slide Number Placeholder 3">
            <a:extLst>
              <a:ext uri="{FF2B5EF4-FFF2-40B4-BE49-F238E27FC236}">
                <a16:creationId xmlns:a16="http://schemas.microsoft.com/office/drawing/2014/main" id="{69F5069A-F954-D440-8135-5315DFB909C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2F1290E-5409-384C-A5CF-0A3C9EF1A0E4}"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FAD46CD6-25D1-5040-8BE6-8B3F2521CC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a:extLst>
              <a:ext uri="{FF2B5EF4-FFF2-40B4-BE49-F238E27FC236}">
                <a16:creationId xmlns:a16="http://schemas.microsoft.com/office/drawing/2014/main" id="{53703FB5-6693-5C4D-B724-BE54E4B992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What Happens When Strangers Get Real About Body Image: https://www.youtube.com/watch?v=xBEpOOlhNVQ</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Show the video – and then run the following debrief.</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What did you take away from that video?  What can we learn from this?</a:t>
            </a:r>
          </a:p>
          <a:p>
            <a:pPr eaLnBrk="1" hangingPunct="1">
              <a:spcBef>
                <a:spcPct val="0"/>
              </a:spcBef>
            </a:pP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p:txBody>
      </p:sp>
      <p:sp>
        <p:nvSpPr>
          <p:cNvPr id="27651" name="Slide Number Placeholder 3">
            <a:extLst>
              <a:ext uri="{FF2B5EF4-FFF2-40B4-BE49-F238E27FC236}">
                <a16:creationId xmlns:a16="http://schemas.microsoft.com/office/drawing/2014/main" id="{4FA08ADC-D87D-394A-842B-980AB1D5E2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B210DE4-DE87-C34A-B049-3967EFC709F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B0459876-DFC8-5442-9D91-8B87B3A531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8E2B77C9-FECE-734D-BECD-35F2D29E91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In recent years, there has been a pushback from the public and even socially conscious advertisers to help combat the unrealistic images that have dominated our media for so long. </a:t>
            </a:r>
          </a:p>
          <a:p>
            <a:endParaRPr lang="en-US" altLang="en-US">
              <a:ea typeface="ＭＳ Ｐゴシック" panose="020B0600070205080204" pitchFamily="34" charset="-128"/>
            </a:endParaRPr>
          </a:p>
          <a:p>
            <a:r>
              <a:rPr lang="en-US" altLang="en-US">
                <a:ea typeface="ＭＳ Ｐゴシック" panose="020B0600070205080204" pitchFamily="34" charset="-128"/>
              </a:rPr>
              <a:t>Have a look at these photos. How do you think seeing more images like this could help young people with accepting their own bodies?</a:t>
            </a:r>
          </a:p>
          <a:p>
            <a:endParaRPr lang="en-US" altLang="en-US">
              <a:ea typeface="ＭＳ Ｐゴシック" panose="020B0600070205080204" pitchFamily="34" charset="-128"/>
            </a:endParaRPr>
          </a:p>
          <a:p>
            <a:r>
              <a:rPr lang="en-US" altLang="en-US">
                <a:ea typeface="ＭＳ Ｐゴシック" panose="020B0600070205080204" pitchFamily="34" charset="-128"/>
              </a:rPr>
              <a:t>Images:</a:t>
            </a:r>
          </a:p>
          <a:p>
            <a:r>
              <a:rPr lang="en-US" altLang="en-US">
                <a:ea typeface="ＭＳ Ｐゴシック" panose="020B0600070205080204" pitchFamily="34" charset="-128"/>
              </a:rPr>
              <a:t>Top left: https://metro.co.uk/2019/05/13/men-of-manual-campaign-challenges-male-body-image-in-the-media-9506564/</a:t>
            </a:r>
          </a:p>
          <a:p>
            <a:r>
              <a:rPr lang="en-US" altLang="en-US">
                <a:ea typeface="ＭＳ Ｐゴシック" panose="020B0600070205080204" pitchFamily="34" charset="-128"/>
              </a:rPr>
              <a:t>Top right: https://metro.co.uk/2015/10/17/new-underwear-ad-wants-to-welcome-men-into-the-body-positive-movement-5445567/</a:t>
            </a:r>
          </a:p>
          <a:p>
            <a:r>
              <a:rPr lang="en-US" altLang="en-US">
                <a:ea typeface="ＭＳ Ｐゴシック" panose="020B0600070205080204" pitchFamily="34" charset="-128"/>
              </a:rPr>
              <a:t>Bottom left: https://medium.com/@ashleybroadwater346/how-to-be-body-positive-without-being-ableist-cdebceb34b59</a:t>
            </a:r>
          </a:p>
          <a:p>
            <a:r>
              <a:rPr lang="en-US" altLang="en-US">
                <a:ea typeface="ＭＳ Ｐゴシック" panose="020B0600070205080204" pitchFamily="34" charset="-128"/>
              </a:rPr>
              <a:t>Bottom right: https://hometruthsco.wordpress.com/2018/04/09/the-significance-of-the-body-positive-movement-on-instagram/</a:t>
            </a:r>
          </a:p>
          <a:p>
            <a:endParaRPr lang="en-US" altLang="en-US">
              <a:ea typeface="ＭＳ Ｐゴシック" panose="020B0600070205080204" pitchFamily="34" charset="-128"/>
            </a:endParaRPr>
          </a:p>
        </p:txBody>
      </p:sp>
      <p:sp>
        <p:nvSpPr>
          <p:cNvPr id="29699" name="Slide Number Placeholder 3">
            <a:extLst>
              <a:ext uri="{FF2B5EF4-FFF2-40B4-BE49-F238E27FC236}">
                <a16:creationId xmlns:a16="http://schemas.microsoft.com/office/drawing/2014/main" id="{0C65CB53-8185-5040-AD47-2AD6AEC533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94E61E0-8D22-0042-AD46-C792E86EB80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A3B65102-9031-794C-A241-2586545EB1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98B74888-7CA8-1947-8028-5DE9FA8F41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Run three rounds of the following exercise: </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Play music while you have all students mill about the room. When the music stops, they need to find the person nearest to them, and tell them something positive that they notice about them.</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Do this three times.  Debrief by asking students how that felt?  How did it feel to give the compliment? How did it feel to receive the compliment?  Was that exercise easy or hard?  </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End with this point – we can just as easily lift ourselves up as we can criticise.  It’s just depends on your habits of mind. Imagine what life would be like for young people if they all developed a habit of focusing on the positive aspects of themselves – and on being the best real version of themselves – rather than striving for an unrealistic ideal. </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Ask for a show of hands of who would like to live in a world like that. End by encouraging them to practice.</a:t>
            </a:r>
          </a:p>
          <a:p>
            <a:pPr eaLnBrk="1" hangingPunct="1">
              <a:spcBef>
                <a:spcPct val="0"/>
              </a:spcBef>
            </a:pPr>
            <a:endParaRPr lang="en-US" altLang="en-US">
              <a:ea typeface="ＭＳ Ｐゴシック" panose="020B0600070205080204" pitchFamily="34" charset="-128"/>
            </a:endParaRPr>
          </a:p>
        </p:txBody>
      </p:sp>
      <p:sp>
        <p:nvSpPr>
          <p:cNvPr id="31747" name="Slide Number Placeholder 3">
            <a:extLst>
              <a:ext uri="{FF2B5EF4-FFF2-40B4-BE49-F238E27FC236}">
                <a16:creationId xmlns:a16="http://schemas.microsoft.com/office/drawing/2014/main" id="{A5911E26-840C-1F4C-A393-47A3CBA6D71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F1E2E9A-4377-C04B-899A-12AF51452829}"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C4B80327-8FBB-EA42-9576-82BC32DDE7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a:extLst>
              <a:ext uri="{FF2B5EF4-FFF2-40B4-BE49-F238E27FC236}">
                <a16:creationId xmlns:a16="http://schemas.microsoft.com/office/drawing/2014/main" id="{07C3220E-FBB4-B440-9ADC-19FE724490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Bring the activity to a close and reassure the learners that you will be continuing to explore the topic in the next part of the programme. </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Consider discussing positive campaigns that exist and their impact. </a:t>
            </a:r>
          </a:p>
        </p:txBody>
      </p:sp>
      <p:sp>
        <p:nvSpPr>
          <p:cNvPr id="33795" name="Slide Number Placeholder 3">
            <a:extLst>
              <a:ext uri="{FF2B5EF4-FFF2-40B4-BE49-F238E27FC236}">
                <a16:creationId xmlns:a16="http://schemas.microsoft.com/office/drawing/2014/main" id="{C095EBE4-C7C2-5845-B599-5DCE65086A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02658FE-5698-474B-8A73-1B477975B290}"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23B9BF6F-F3C5-A648-98B1-BFECF449A3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1FC1570A-4F29-C248-BFB8-FC4B3CFB0CE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35843" name="Slide Number Placeholder 3">
            <a:extLst>
              <a:ext uri="{FF2B5EF4-FFF2-40B4-BE49-F238E27FC236}">
                <a16:creationId xmlns:a16="http://schemas.microsoft.com/office/drawing/2014/main" id="{CF5AD85F-59A4-C041-8DDB-05C30BDF65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80501ED-23F5-F145-82E6-14823313D73F}" type="slidenum">
              <a:rPr lang="en-US" altLang="en-US" smtClean="0">
                <a:latin typeface="Calibri" panose="020F0502020204030204" pitchFamily="34" charset="0"/>
              </a:rPr>
              <a:pPr/>
              <a:t>26</a:t>
            </a:fld>
            <a:endParaRPr lang="en-US" altLang="en-US">
              <a:latin typeface="Calibri" panose="020F0502020204030204" pitchFamily="34" charset="0"/>
            </a:endParaRPr>
          </a:p>
        </p:txBody>
      </p:sp>
    </p:spTree>
    <p:extLst>
      <p:ext uri="{BB962C8B-B14F-4D97-AF65-F5344CB8AC3E}">
        <p14:creationId xmlns:p14="http://schemas.microsoft.com/office/powerpoint/2010/main" val="37672791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a:extLst>
              <a:ext uri="{FF2B5EF4-FFF2-40B4-BE49-F238E27FC236}">
                <a16:creationId xmlns:a16="http://schemas.microsoft.com/office/drawing/2014/main" id="{57406539-B68F-874E-8F35-D838516D94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8" name="Notes Placeholder 2">
            <a:extLst>
              <a:ext uri="{FF2B5EF4-FFF2-40B4-BE49-F238E27FC236}">
                <a16:creationId xmlns:a16="http://schemas.microsoft.com/office/drawing/2014/main" id="{287E1018-03E5-2645-9811-B63EBD23C6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Prior to starting this lesson, ensure that you have established ground rules for interaction and psychological safety – and remind students that you have done this. Pupils should feel that the classroom is a safe space, that they are not expected to know anything, and are free to participate or pass on discussions.</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It is important to have a baseline idea of your students exposure to this content. We recommend doing a pre-test with the following questions: </a:t>
            </a:r>
          </a:p>
          <a:p>
            <a:pPr eaLnBrk="1" hangingPunct="1">
              <a:spcBef>
                <a:spcPct val="0"/>
              </a:spcBef>
            </a:pPr>
            <a:endParaRPr lang="en-US" altLang="en-US">
              <a:ea typeface="ＭＳ Ｐゴシック" panose="020B0600070205080204" pitchFamily="34" charset="-128"/>
            </a:endParaRPr>
          </a:p>
          <a:p>
            <a:r>
              <a:rPr lang="en-US" altLang="en-US" i="1">
                <a:ea typeface="ＭＳ Ｐゴシック" panose="020B0600070205080204" pitchFamily="34" charset="-128"/>
              </a:rPr>
              <a:t>* Have you viewed sexual or sexualized content online – either accidentally or on purpose?</a:t>
            </a:r>
            <a:endParaRPr lang="en-US" altLang="en-US">
              <a:ea typeface="ＭＳ Ｐゴシック" panose="020B0600070205080204" pitchFamily="34" charset="-128"/>
            </a:endParaRPr>
          </a:p>
          <a:p>
            <a:r>
              <a:rPr lang="en-US" altLang="en-US" i="1">
                <a:ea typeface="ＭＳ Ｐゴシック" panose="020B0600070205080204" pitchFamily="34" charset="-128"/>
              </a:rPr>
              <a:t>* Do you know what pornography is, and have you seen it?</a:t>
            </a:r>
            <a:endParaRPr lang="en-US" altLang="en-US">
              <a:ea typeface="ＭＳ Ｐゴシック" panose="020B0600070205080204" pitchFamily="34" charset="-128"/>
            </a:endParaRPr>
          </a:p>
          <a:p>
            <a:r>
              <a:rPr lang="en-US" altLang="en-US" i="1">
                <a:ea typeface="ＭＳ Ｐゴシック" panose="020B0600070205080204" pitchFamily="34" charset="-128"/>
              </a:rPr>
              <a:t>* Are you or young people you know exploring dating and relationships?</a:t>
            </a: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IMPORTANT NOTE: This Powerpoint presentation was set up using the Open Sans font. You should check you have this font on the computer you will be using to show the slides or they may not appear properly. Open Sans is readily available online, and it is free to download and use. Just type "open sans font download" into a search engine and follow instructions on how to install them on your system.</a:t>
            </a:r>
          </a:p>
          <a:p>
            <a:endParaRPr lang="en-US" altLang="en-US">
              <a:ea typeface="ＭＳ Ｐゴシック" panose="020B0600070205080204" pitchFamily="34" charset="-128"/>
            </a:endParaRPr>
          </a:p>
        </p:txBody>
      </p:sp>
      <p:sp>
        <p:nvSpPr>
          <p:cNvPr id="9219" name="Slide Number Placeholder 3">
            <a:extLst>
              <a:ext uri="{FF2B5EF4-FFF2-40B4-BE49-F238E27FC236}">
                <a16:creationId xmlns:a16="http://schemas.microsoft.com/office/drawing/2014/main" id="{4A75173B-A323-D54E-8301-D655E30FCB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38A5CB6-4FB8-3F4B-B056-0FF0A49F6F39}" type="slidenum">
              <a:rPr lang="en-US" altLang="en-US" smtClean="0">
                <a:latin typeface="Arial" panose="020B0604020202020204" pitchFamily="34" charset="0"/>
              </a:rPr>
              <a:pPr>
                <a:spcBef>
                  <a:spcPct val="0"/>
                </a:spcBef>
              </a:pPr>
              <a:t>27</a:t>
            </a:fld>
            <a:endParaRPr lang="en-US" altLang="en-US">
              <a:latin typeface="Arial" panose="020B0604020202020204" pitchFamily="34" charset="0"/>
            </a:endParaRPr>
          </a:p>
        </p:txBody>
      </p:sp>
    </p:spTree>
    <p:extLst>
      <p:ext uri="{BB962C8B-B14F-4D97-AF65-F5344CB8AC3E}">
        <p14:creationId xmlns:p14="http://schemas.microsoft.com/office/powerpoint/2010/main" val="42600242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a:extLst>
              <a:ext uri="{FF2B5EF4-FFF2-40B4-BE49-F238E27FC236}">
                <a16:creationId xmlns:a16="http://schemas.microsoft.com/office/drawing/2014/main" id="{95244381-6DD7-AE47-96F1-E8F3ED3A7E0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6" name="Notes Placeholder 2">
            <a:extLst>
              <a:ext uri="{FF2B5EF4-FFF2-40B4-BE49-F238E27FC236}">
                <a16:creationId xmlns:a16="http://schemas.microsoft.com/office/drawing/2014/main" id="{5AB84CDD-E126-464F-97FF-2D38467DC3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Review what they explored in the first part (Part 2) of the lesson</a:t>
            </a:r>
          </a:p>
        </p:txBody>
      </p:sp>
      <p:sp>
        <p:nvSpPr>
          <p:cNvPr id="11267" name="Slide Number Placeholder 3">
            <a:extLst>
              <a:ext uri="{FF2B5EF4-FFF2-40B4-BE49-F238E27FC236}">
                <a16:creationId xmlns:a16="http://schemas.microsoft.com/office/drawing/2014/main" id="{E239BAE8-EE1F-AA4C-8031-15FCD0A21AA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71BD13E-D86B-7D48-A8B6-75F0229DFCA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a:extLst>
              <a:ext uri="{FF2B5EF4-FFF2-40B4-BE49-F238E27FC236}">
                <a16:creationId xmlns:a16="http://schemas.microsoft.com/office/drawing/2014/main" id="{9089E35D-9496-7140-9472-871C8B4C8F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4" name="Notes Placeholder 2">
            <a:extLst>
              <a:ext uri="{FF2B5EF4-FFF2-40B4-BE49-F238E27FC236}">
                <a16:creationId xmlns:a16="http://schemas.microsoft.com/office/drawing/2014/main" id="{7D03A0A7-1B9A-3146-A320-1312EE8E4C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Review learning outcomes and what students should expect to take away from this lesson.</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By the end of this lesson, you will have: </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Discussed the role of celebrities and influencers in fighting or maintaining unrealistic portrayals in the media</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Explored how different celebrities handle the way they are portrayed </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Brainstormed different ways that young people can fight against the portrayal of unrealistic and harmful imagery in the media</a:t>
            </a:r>
          </a:p>
        </p:txBody>
      </p:sp>
      <p:sp>
        <p:nvSpPr>
          <p:cNvPr id="13315" name="Slide Number Placeholder 3">
            <a:extLst>
              <a:ext uri="{FF2B5EF4-FFF2-40B4-BE49-F238E27FC236}">
                <a16:creationId xmlns:a16="http://schemas.microsoft.com/office/drawing/2014/main" id="{260D669F-2017-D74A-B057-8A24F122C0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9428EB6-B277-8B42-A2A5-E2B993E9690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627E81C9-95AE-3E45-86F7-4E687E30432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5C7BB8CE-4EFA-4940-9DE4-F71060A1A1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ea typeface="ＭＳ Ｐゴシック" panose="020B0600070205080204" pitchFamily="34" charset="-128"/>
              </a:rPr>
              <a:t>Teacher asks the question as pupils settle down for the lesson. Use random questioning to select pupils’ answers.  </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Listen for answers such as: </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 They are all sexy</a:t>
            </a:r>
          </a:p>
          <a:p>
            <a:pPr eaLnBrk="1" hangingPunct="1">
              <a:spcBef>
                <a:spcPct val="0"/>
              </a:spcBef>
            </a:pPr>
            <a:r>
              <a:rPr lang="en-US" altLang="en-US">
                <a:ea typeface="ＭＳ Ｐゴシック" panose="020B0600070205080204" pitchFamily="34" charset="-128"/>
              </a:rPr>
              <a:t>* There is lots of exposed skin/body showing</a:t>
            </a:r>
          </a:p>
          <a:p>
            <a:pPr eaLnBrk="1" hangingPunct="1">
              <a:spcBef>
                <a:spcPct val="0"/>
              </a:spcBef>
            </a:pPr>
            <a:r>
              <a:rPr lang="en-US" altLang="en-US">
                <a:ea typeface="ＭＳ Ｐゴシック" panose="020B0600070205080204" pitchFamily="34" charset="-128"/>
              </a:rPr>
              <a:t>* They are from ads/music videos</a:t>
            </a:r>
          </a:p>
          <a:p>
            <a:pPr eaLnBrk="1" hangingPunct="1">
              <a:spcBef>
                <a:spcPct val="0"/>
              </a:spcBef>
            </a:pP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p:txBody>
      </p:sp>
      <p:sp>
        <p:nvSpPr>
          <p:cNvPr id="17411" name="Slide Number Placeholder 3">
            <a:extLst>
              <a:ext uri="{FF2B5EF4-FFF2-40B4-BE49-F238E27FC236}">
                <a16:creationId xmlns:a16="http://schemas.microsoft.com/office/drawing/2014/main" id="{D7411F73-0998-CC43-A300-7BBA100E40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3D11470-B52D-B547-979D-6184690E49B3}" type="slidenum">
              <a:rPr lang="en-US" altLang="en-US" smtClean="0"/>
              <a:pPr>
                <a:spcBef>
                  <a:spcPct val="0"/>
                </a:spcBef>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322502C1-CEBB-394E-A735-AB396C55DAF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1E9A0B41-0E4A-6343-925E-5865A8FC57E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We ended the last lesson with a brief look at body positivity, and you practiced being more positive with each other.  You also saw, however, how strongly society and the images we are bombarded with can undermine our positive mindset.  Do we do enough to celebrate real beauty?</a:t>
            </a:r>
          </a:p>
        </p:txBody>
      </p:sp>
      <p:sp>
        <p:nvSpPr>
          <p:cNvPr id="15363" name="Slide Number Placeholder 3">
            <a:extLst>
              <a:ext uri="{FF2B5EF4-FFF2-40B4-BE49-F238E27FC236}">
                <a16:creationId xmlns:a16="http://schemas.microsoft.com/office/drawing/2014/main" id="{7B5E7558-4143-D94A-A43A-BD3FBBE886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E8D6630-3DBF-4440-BB56-48BB54D4797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B16E4191-7BCE-7742-B151-A43D72F22D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83854E3-B3E9-C64A-ABD2-8301FCEE4072}"/>
              </a:ext>
            </a:extLst>
          </p:cNvPr>
          <p:cNvSpPr>
            <a:spLocks noGrp="1"/>
          </p:cNvSpPr>
          <p:nvPr>
            <p:ph type="body" idx="1"/>
          </p:nvPr>
        </p:nvSpPr>
        <p:spPr/>
        <p:txBody>
          <a:bodyPr/>
          <a:lstStyle/>
          <a:p>
            <a:pPr>
              <a:defRPr/>
            </a:pPr>
            <a:r>
              <a:rPr lang="en-US" dirty="0"/>
              <a:t>Why do you think young people are trying to change their bodies?</a:t>
            </a:r>
          </a:p>
          <a:p>
            <a:pPr>
              <a:defRPr/>
            </a:pPr>
            <a:endParaRPr lang="en-US" dirty="0"/>
          </a:p>
          <a:p>
            <a:pPr>
              <a:defRPr/>
            </a:pPr>
            <a:r>
              <a:rPr lang="en-US" dirty="0"/>
              <a:t>Listen for answers like: </a:t>
            </a:r>
          </a:p>
          <a:p>
            <a:pPr>
              <a:defRPr/>
            </a:pPr>
            <a:endParaRPr lang="en-US" dirty="0"/>
          </a:p>
          <a:p>
            <a:pPr marL="171450" indent="-171450">
              <a:buFontTx/>
              <a:buChar char="-"/>
              <a:defRPr/>
            </a:pPr>
            <a:r>
              <a:rPr lang="en-US" dirty="0"/>
              <a:t>To meet expectations of attractiveness</a:t>
            </a:r>
          </a:p>
          <a:p>
            <a:pPr marL="171450" indent="-171450">
              <a:buFontTx/>
              <a:buChar char="-"/>
              <a:defRPr/>
            </a:pPr>
            <a:r>
              <a:rPr lang="en-US" dirty="0"/>
              <a:t>Insecurity</a:t>
            </a:r>
          </a:p>
          <a:p>
            <a:pPr marL="171450" indent="-171450">
              <a:buFontTx/>
              <a:buChar char="-"/>
              <a:defRPr/>
            </a:pPr>
            <a:r>
              <a:rPr lang="en-US" dirty="0"/>
              <a:t>To be more popular with others</a:t>
            </a:r>
          </a:p>
          <a:p>
            <a:pPr marL="171450" indent="-171450">
              <a:buFontTx/>
              <a:buChar char="-"/>
              <a:defRPr/>
            </a:pPr>
            <a:r>
              <a:rPr lang="en-US" dirty="0"/>
              <a:t>They think their problems will be solved if they are more attractive</a:t>
            </a:r>
          </a:p>
          <a:p>
            <a:pPr marL="171450" indent="-171450">
              <a:buFontTx/>
              <a:buChar char="-"/>
              <a:defRPr/>
            </a:pPr>
            <a:r>
              <a:rPr lang="en-US" dirty="0"/>
              <a:t>Etc.</a:t>
            </a:r>
          </a:p>
        </p:txBody>
      </p:sp>
      <p:sp>
        <p:nvSpPr>
          <p:cNvPr id="17411" name="Slide Number Placeholder 3">
            <a:extLst>
              <a:ext uri="{FF2B5EF4-FFF2-40B4-BE49-F238E27FC236}">
                <a16:creationId xmlns:a16="http://schemas.microsoft.com/office/drawing/2014/main" id="{A91669AB-6450-CB41-A85C-A88D7D4023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DA08FE6-235E-B346-8D51-DD37298F80F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B5E238B8-6C46-094C-ADCB-0931CEFDF2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53809C0D-7A34-4C48-ADD4-D026C7B740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Video: Social Media’s effect on body image: https://www.youtube.com/watch?v=tANI_nlvC90</a:t>
            </a:r>
          </a:p>
          <a:p>
            <a:endParaRPr lang="en-US" altLang="en-US">
              <a:ea typeface="ＭＳ Ｐゴシック" panose="020B0600070205080204" pitchFamily="34" charset="-128"/>
            </a:endParaRPr>
          </a:p>
          <a:p>
            <a:r>
              <a:rPr lang="en-US" altLang="en-US">
                <a:ea typeface="ＭＳ Ｐゴシック" panose="020B0600070205080204" pitchFamily="34" charset="-128"/>
              </a:rPr>
              <a:t>Show video – and debrief:</a:t>
            </a:r>
          </a:p>
          <a:p>
            <a:endParaRPr lang="en-US" altLang="en-US">
              <a:ea typeface="ＭＳ Ｐゴシック" panose="020B0600070205080204" pitchFamily="34" charset="-128"/>
            </a:endParaRPr>
          </a:p>
          <a:p>
            <a:r>
              <a:rPr lang="en-US" altLang="en-US">
                <a:ea typeface="ＭＳ Ｐゴシック" panose="020B0600070205080204" pitchFamily="34" charset="-128"/>
              </a:rPr>
              <a:t>What did you take away from that video?  What surprised you? What can we learn from this video?</a:t>
            </a:r>
          </a:p>
          <a:p>
            <a:endParaRPr lang="en-US" altLang="en-US">
              <a:ea typeface="ＭＳ Ｐゴシック" panose="020B0600070205080204" pitchFamily="34" charset="-128"/>
            </a:endParaRPr>
          </a:p>
          <a:p>
            <a:r>
              <a:rPr lang="en-US" altLang="en-US">
                <a:ea typeface="ＭＳ Ｐゴシック" panose="020B0600070205080204" pitchFamily="34" charset="-128"/>
              </a:rPr>
              <a:t>Explore the point that young children are quite happy with their bodies and would only give themselves magical powers. What changes as we get older? (exposure to media)</a:t>
            </a:r>
          </a:p>
          <a:p>
            <a:endParaRPr lang="en-US" altLang="en-US">
              <a:ea typeface="ＭＳ Ｐゴシック" panose="020B0600070205080204" pitchFamily="34" charset="-128"/>
            </a:endParaRPr>
          </a:p>
        </p:txBody>
      </p:sp>
      <p:sp>
        <p:nvSpPr>
          <p:cNvPr id="19459" name="Slide Number Placeholder 3">
            <a:extLst>
              <a:ext uri="{FF2B5EF4-FFF2-40B4-BE49-F238E27FC236}">
                <a16:creationId xmlns:a16="http://schemas.microsoft.com/office/drawing/2014/main" id="{E41D234A-0DF2-F54B-A9BC-279B40EC47C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BA40F1B-024A-2B45-84A4-184EF228F39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422761B1-A161-F645-87A8-A35FA06BA99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42B4774C-9CBF-2349-B3AA-EF8868B8EE8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Give students 30 seconds to examine each slide and write down the differences they notice. </a:t>
            </a:r>
          </a:p>
        </p:txBody>
      </p:sp>
      <p:sp>
        <p:nvSpPr>
          <p:cNvPr id="21507" name="Slide Number Placeholder 3">
            <a:extLst>
              <a:ext uri="{FF2B5EF4-FFF2-40B4-BE49-F238E27FC236}">
                <a16:creationId xmlns:a16="http://schemas.microsoft.com/office/drawing/2014/main" id="{51082F3B-7A92-D349-925F-EE83BEA77C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64CBF83-CF72-C44B-B5AF-9A7375A0D98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C3E58D75-607F-CE49-8EE7-7F62AF9E4F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DA493CAE-EDBF-6847-96C8-79B6EA3A26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Take a moment to take shares from the students around what they noticed in the pairs of pictures.   All the pictures on the left were the originals, and the right were photoshopped. What conclusions can they draw from the before and after pictures?</a:t>
            </a:r>
          </a:p>
          <a:p>
            <a:endParaRPr lang="en-US" altLang="en-US">
              <a:ea typeface="ＭＳ Ｐゴシック" panose="020B0600070205080204" pitchFamily="34" charset="-128"/>
            </a:endParaRPr>
          </a:p>
          <a:p>
            <a:r>
              <a:rPr lang="en-US" altLang="en-US">
                <a:ea typeface="ＭＳ Ｐゴシック" panose="020B0600070205080204" pitchFamily="34" charset="-128"/>
              </a:rPr>
              <a:t>Consider sharing a story about one of the images: ex: Kiera Knightley being transparent about the fact that they photoshopped much bigger breasts on her body for her movie poster…</a:t>
            </a:r>
          </a:p>
        </p:txBody>
      </p:sp>
      <p:sp>
        <p:nvSpPr>
          <p:cNvPr id="28675" name="Slide Number Placeholder 3">
            <a:extLst>
              <a:ext uri="{FF2B5EF4-FFF2-40B4-BE49-F238E27FC236}">
                <a16:creationId xmlns:a16="http://schemas.microsoft.com/office/drawing/2014/main" id="{2FB9FD86-C6AA-784B-84E8-201BF8F226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9162B53-2180-A04A-9EF3-798D0CD6E57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E4628918-7463-3C49-AFED-5DB2A7D32E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a:extLst>
              <a:ext uri="{FF2B5EF4-FFF2-40B4-BE49-F238E27FC236}">
                <a16:creationId xmlns:a16="http://schemas.microsoft.com/office/drawing/2014/main" id="{82077B95-08AE-474B-BD05-1BD4F5F1FF6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Brainstorm what makes celebrities look good.</a:t>
            </a:r>
          </a:p>
          <a:p>
            <a:endParaRPr lang="en-US" altLang="en-US">
              <a:ea typeface="ＭＳ Ｐゴシック" panose="020B0600070205080204" pitchFamily="34" charset="-128"/>
            </a:endParaRPr>
          </a:p>
          <a:p>
            <a:r>
              <a:rPr lang="en-US" altLang="en-US">
                <a:ea typeface="ＭＳ Ｐゴシック" panose="020B0600070205080204" pitchFamily="34" charset="-128"/>
              </a:rPr>
              <a:t>Get feedback on those thoughts.</a:t>
            </a:r>
          </a:p>
          <a:p>
            <a:endParaRPr lang="en-US" altLang="en-US">
              <a:ea typeface="ＭＳ Ｐゴシック" panose="020B0600070205080204" pitchFamily="34" charset="-128"/>
            </a:endParaRPr>
          </a:p>
          <a:p>
            <a:r>
              <a:rPr lang="en-US" altLang="en-US">
                <a:ea typeface="ＭＳ Ｐゴシック" panose="020B0600070205080204" pitchFamily="34" charset="-128"/>
              </a:rPr>
              <a:t>Is it realistic to expect yourself to look every day like a celebrity does when they are in front of the camera?</a:t>
            </a:r>
          </a:p>
        </p:txBody>
      </p:sp>
      <p:sp>
        <p:nvSpPr>
          <p:cNvPr id="30723" name="Slide Number Placeholder 3">
            <a:extLst>
              <a:ext uri="{FF2B5EF4-FFF2-40B4-BE49-F238E27FC236}">
                <a16:creationId xmlns:a16="http://schemas.microsoft.com/office/drawing/2014/main" id="{D56A7858-AD58-5345-976E-F761E28AF92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8054EE8-D60A-9A4B-A702-EF185E68E90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BC932898-B26C-F84C-A0FC-FF45138463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a:extLst>
              <a:ext uri="{FF2B5EF4-FFF2-40B4-BE49-F238E27FC236}">
                <a16:creationId xmlns:a16="http://schemas.microsoft.com/office/drawing/2014/main" id="{EE11A821-A491-4146-A6CF-A090CD3AB0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Again – is it really possible to look like a celebrity does after tons of work and help from professionals?</a:t>
            </a:r>
          </a:p>
          <a:p>
            <a:endParaRPr lang="en-US" altLang="en-US">
              <a:ea typeface="ＭＳ Ｐゴシック" panose="020B0600070205080204" pitchFamily="34" charset="-128"/>
            </a:endParaRPr>
          </a:p>
          <a:p>
            <a:r>
              <a:rPr lang="en-US" altLang="en-US">
                <a:ea typeface="ＭＳ Ｐゴシック" panose="020B0600070205080204" pitchFamily="34" charset="-128"/>
              </a:rPr>
              <a:t>Brainstorm ideas to help young people feel more comfortable about themselves. If appropriate, post the list up in your classroom as a reminder.</a:t>
            </a:r>
          </a:p>
          <a:p>
            <a:endParaRPr lang="en-US" altLang="en-US">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C0D1F5E4-704F-5245-809F-424A9FD55D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4BD9ACB-4D4A-904A-87B5-7F9EC637479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F5C26355-9A0C-C043-A961-AF8A377FC71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E0A92F8-C1D6-8D4F-A7F0-BE663A4043CD}"/>
              </a:ext>
            </a:extLst>
          </p:cNvPr>
          <p:cNvSpPr>
            <a:spLocks noGrp="1"/>
          </p:cNvSpPr>
          <p:nvPr>
            <p:ph type="body" idx="1"/>
          </p:nvPr>
        </p:nvSpPr>
        <p:spPr/>
        <p:txBody>
          <a:bodyPr>
            <a:normAutofit fontScale="77500" lnSpcReduction="20000"/>
          </a:bodyPr>
          <a:lstStyle/>
          <a:p>
            <a:pPr>
              <a:defRPr/>
            </a:pPr>
            <a:r>
              <a:rPr lang="en-US" dirty="0"/>
              <a:t>What about the real people on social media? How do you think young people are influenced by those sorts of images?</a:t>
            </a:r>
          </a:p>
          <a:p>
            <a:pPr>
              <a:defRPr/>
            </a:pPr>
            <a:endParaRPr lang="en-US" dirty="0"/>
          </a:p>
          <a:p>
            <a:pPr>
              <a:defRPr/>
            </a:pPr>
            <a:r>
              <a:rPr lang="en-US" b="1" dirty="0"/>
              <a:t>Conduct a discussion around the following: </a:t>
            </a:r>
          </a:p>
          <a:p>
            <a:pPr>
              <a:defRPr/>
            </a:pPr>
            <a:endParaRPr lang="en-US" dirty="0"/>
          </a:p>
          <a:p>
            <a:pPr>
              <a:defRPr/>
            </a:pPr>
            <a:r>
              <a:rPr lang="en-US" dirty="0"/>
              <a:t>When people post on Social Media – are you seeing a representation of their real life, or just what we call the “highlights reel?”</a:t>
            </a:r>
          </a:p>
          <a:p>
            <a:pPr>
              <a:defRPr/>
            </a:pPr>
            <a:endParaRPr lang="en-US" dirty="0"/>
          </a:p>
          <a:p>
            <a:pPr>
              <a:defRPr/>
            </a:pPr>
            <a:r>
              <a:rPr lang="en-US" dirty="0"/>
              <a:t>What is the impact of only seeing the best parts of other people’s lives?</a:t>
            </a:r>
          </a:p>
          <a:p>
            <a:pPr>
              <a:defRPr/>
            </a:pPr>
            <a:endParaRPr lang="en-US" dirty="0"/>
          </a:p>
          <a:p>
            <a:pPr>
              <a:defRPr/>
            </a:pPr>
            <a:r>
              <a:rPr lang="en-US" dirty="0"/>
              <a:t>What about when a young person posts an image after carefully crafting it and spending lots of time on it? Do you think that feels authentic to them?</a:t>
            </a:r>
          </a:p>
          <a:p>
            <a:pPr>
              <a:defRPr/>
            </a:pPr>
            <a:endParaRPr lang="en-US" dirty="0"/>
          </a:p>
          <a:p>
            <a:pPr>
              <a:defRPr/>
            </a:pPr>
            <a:r>
              <a:rPr lang="en-US" dirty="0"/>
              <a:t>What is the risk to young people of their own less authentic posting?  (They may be setting up a standard that they themselves can’t live up to. They may feel like a fraud.)</a:t>
            </a:r>
          </a:p>
          <a:p>
            <a:pPr>
              <a:defRPr/>
            </a:pPr>
            <a:endParaRPr lang="en-US" dirty="0"/>
          </a:p>
          <a:p>
            <a:pPr>
              <a:defRPr/>
            </a:pPr>
            <a:r>
              <a:rPr lang="en-US" dirty="0"/>
              <a:t>Here are some details focused on Instagram, but which are broadly applicable to all social media (compiled by more-</a:t>
            </a:r>
            <a:r>
              <a:rPr lang="en-US" dirty="0" err="1"/>
              <a:t>love.org</a:t>
            </a:r>
            <a:r>
              <a:rPr lang="en-US" dirty="0"/>
              <a:t>): </a:t>
            </a:r>
          </a:p>
          <a:p>
            <a:pPr>
              <a:defRPr/>
            </a:pPr>
            <a:endParaRPr lang="en-US" dirty="0"/>
          </a:p>
          <a:p>
            <a:pPr marL="171450" indent="-171450">
              <a:buFont typeface="Arial" panose="020B0604020202020204" pitchFamily="34" charset="0"/>
              <a:buChar char="•"/>
              <a:defRPr/>
            </a:pPr>
            <a:r>
              <a:rPr lang="en-US" dirty="0"/>
              <a:t>Instagram encourages young women to compare themselves against unrealistic versions of reality </a:t>
            </a:r>
            <a:r>
              <a:rPr lang="en-US" dirty="0">
                <a:hlinkClick r:id="rId3"/>
              </a:rPr>
              <a:t> Royal Society for Public Health: Social media and young people’s mental health and wellbeing</a:t>
            </a:r>
            <a:endParaRPr lang="en-US" dirty="0"/>
          </a:p>
          <a:p>
            <a:pPr marL="171450" indent="-171450">
              <a:buFont typeface="Arial" panose="020B0604020202020204" pitchFamily="34" charset="0"/>
              <a:buChar char="•"/>
              <a:defRPr/>
            </a:pPr>
            <a:r>
              <a:rPr lang="en-US" dirty="0"/>
              <a:t>As little as 30 minutes per day on Instagram can make women fixate negatively on their weight and appearance.</a:t>
            </a:r>
            <a:r>
              <a:rPr lang="en-US" dirty="0">
                <a:hlinkClick r:id="rId4"/>
              </a:rPr>
              <a:t> Macquarie University: Impact of Instagram use in young women</a:t>
            </a:r>
            <a:endParaRPr lang="en-US" dirty="0"/>
          </a:p>
          <a:p>
            <a:pPr marL="171450" indent="-171450">
              <a:buFont typeface="Arial" panose="020B0604020202020204" pitchFamily="34" charset="0"/>
              <a:buChar char="•"/>
              <a:defRPr/>
            </a:pPr>
            <a:r>
              <a:rPr lang="en-US" dirty="0"/>
              <a:t>Young women who spend more than 2 hours on Instagram and other social networking sites report poor mental health. </a:t>
            </a:r>
          </a:p>
          <a:p>
            <a:pPr marL="171450" indent="-171450">
              <a:buFont typeface="Arial" panose="020B0604020202020204" pitchFamily="34" charset="0"/>
              <a:buChar char="•"/>
              <a:defRPr/>
            </a:pPr>
            <a:r>
              <a:rPr lang="en-US" dirty="0"/>
              <a:t>When a teenager’s post gets a lot of “likes” on Instagram, her brain responds in a similar way to seeing loved ones or winning money. [5] </a:t>
            </a:r>
            <a:r>
              <a:rPr lang="en-US" dirty="0">
                <a:hlinkClick r:id="rId5"/>
              </a:rPr>
              <a:t>UCLA Brain Mapping Center </a:t>
            </a:r>
            <a:endParaRPr lang="en-US" dirty="0"/>
          </a:p>
          <a:p>
            <a:pPr marL="171450" indent="-171450">
              <a:buFont typeface="Arial" panose="020B0604020202020204" pitchFamily="34" charset="0"/>
              <a:buChar char="•"/>
              <a:defRPr/>
            </a:pPr>
            <a:r>
              <a:rPr lang="en-US" dirty="0"/>
              <a:t>The more frequently that young women look at #fitspo images, the unhappier they felt about their own bodies</a:t>
            </a:r>
          </a:p>
          <a:p>
            <a:pPr>
              <a:defRPr/>
            </a:pPr>
            <a:endParaRPr lang="en-US" dirty="0"/>
          </a:p>
        </p:txBody>
      </p:sp>
      <p:sp>
        <p:nvSpPr>
          <p:cNvPr id="34819" name="Slide Number Placeholder 3">
            <a:extLst>
              <a:ext uri="{FF2B5EF4-FFF2-40B4-BE49-F238E27FC236}">
                <a16:creationId xmlns:a16="http://schemas.microsoft.com/office/drawing/2014/main" id="{1F238BFF-FE6C-7F43-B426-4E93128C0FC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D1FCBB8-7553-754A-90CD-5971D86CA19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9158498D-FDEC-EB46-A3C7-92B66B749EF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id="{C68FF79E-379B-5340-92DF-FA48263E95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Provide a post-it note or note paper to each student. Have them write down one way that they could help change the way media affect body image in young people.</a:t>
            </a:r>
          </a:p>
          <a:p>
            <a:endParaRPr lang="en-US" altLang="en-US">
              <a:ea typeface="ＭＳ Ｐゴシック" panose="020B0600070205080204" pitchFamily="34" charset="-128"/>
            </a:endParaRPr>
          </a:p>
          <a:p>
            <a:r>
              <a:rPr lang="en-US" altLang="en-US">
                <a:ea typeface="ＭＳ Ｐゴシック" panose="020B0600070205080204" pitchFamily="34" charset="-128"/>
              </a:rPr>
              <a:t>Pin up the notes on the washing line or post them on the white board.</a:t>
            </a:r>
          </a:p>
          <a:p>
            <a:endParaRPr lang="en-US" altLang="en-US">
              <a:ea typeface="ＭＳ Ｐゴシック" panose="020B0600070205080204" pitchFamily="34" charset="-128"/>
            </a:endParaRPr>
          </a:p>
          <a:p>
            <a:r>
              <a:rPr lang="en-US" altLang="en-US">
                <a:ea typeface="ＭＳ Ｐゴシック" panose="020B0600070205080204" pitchFamily="34" charset="-128"/>
              </a:rPr>
              <a:t>Review and commend them on the themes you see and the initiative they are showing.</a:t>
            </a:r>
          </a:p>
        </p:txBody>
      </p:sp>
      <p:sp>
        <p:nvSpPr>
          <p:cNvPr id="36867" name="Slide Number Placeholder 3">
            <a:extLst>
              <a:ext uri="{FF2B5EF4-FFF2-40B4-BE49-F238E27FC236}">
                <a16:creationId xmlns:a16="http://schemas.microsoft.com/office/drawing/2014/main" id="{61BA7B47-0BDD-8C4E-B749-31545419F0A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C058BD6-9DF5-9041-8335-B10F79A0E17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23B9BF6F-F3C5-A648-98B1-BFECF449A3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1FC1570A-4F29-C248-BFB8-FC4B3CFB0CE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35843" name="Slide Number Placeholder 3">
            <a:extLst>
              <a:ext uri="{FF2B5EF4-FFF2-40B4-BE49-F238E27FC236}">
                <a16:creationId xmlns:a16="http://schemas.microsoft.com/office/drawing/2014/main" id="{CF5AD85F-59A4-C041-8DDB-05C30BDF65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80501ED-23F5-F145-82E6-14823313D73F}" type="slidenum">
              <a:rPr lang="en-US" altLang="en-US" smtClean="0">
                <a:latin typeface="Calibri" panose="020F0502020204030204" pitchFamily="34" charset="0"/>
              </a:rPr>
              <a:pPr/>
              <a:t>44</a:t>
            </a:fld>
            <a:endParaRPr lang="en-US" altLang="en-US">
              <a:latin typeface="Calibri" panose="020F0502020204030204" pitchFamily="34" charset="0"/>
            </a:endParaRPr>
          </a:p>
        </p:txBody>
      </p:sp>
    </p:spTree>
    <p:extLst>
      <p:ext uri="{BB962C8B-B14F-4D97-AF65-F5344CB8AC3E}">
        <p14:creationId xmlns:p14="http://schemas.microsoft.com/office/powerpoint/2010/main" val="46852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DD86CDB7-80D5-9445-95FB-190371B4DA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0DA3535C-5A1B-E447-B9BC-AA43093BD6DD}"/>
              </a:ext>
            </a:extLst>
          </p:cNvPr>
          <p:cNvSpPr>
            <a:spLocks noGrp="1"/>
          </p:cNvSpPr>
          <p:nvPr>
            <p:ph type="body" idx="1"/>
          </p:nvPr>
        </p:nvSpPr>
        <p:spPr bwMode="auto"/>
        <p:txBody>
          <a:bodyPr/>
          <a:lstStyle/>
          <a:p>
            <a:pPr eaLnBrk="1" hangingPunct="1">
              <a:spcBef>
                <a:spcPct val="0"/>
              </a:spcBef>
              <a:defRPr/>
            </a:pPr>
            <a:r>
              <a:rPr lang="en-US" altLang="en-US" dirty="0">
                <a:ea typeface="ＭＳ Ｐゴシック" panose="020B0600070205080204" pitchFamily="34" charset="-128"/>
              </a:rPr>
              <a:t>By the end of this lesson, students will have: </a:t>
            </a:r>
          </a:p>
          <a:p>
            <a:pPr eaLnBrk="1" hangingPunct="1">
              <a:spcBef>
                <a:spcPct val="0"/>
              </a:spcBef>
              <a:defRPr/>
            </a:pPr>
            <a:endParaRPr lang="en-US" altLang="en-US" dirty="0">
              <a:ea typeface="ＭＳ Ｐゴシック" panose="020B0600070205080204" pitchFamily="34" charset="-128"/>
            </a:endParaRPr>
          </a:p>
          <a:p>
            <a:pPr marL="285750" indent="-285750">
              <a:buFont typeface="Arial" panose="020B0604020202020204" pitchFamily="34" charset="0"/>
              <a:buChar char="•"/>
              <a:defRPr/>
            </a:pPr>
            <a:r>
              <a:rPr lang="en-US" dirty="0">
                <a:solidFill>
                  <a:schemeClr val="bg1"/>
                </a:solidFill>
              </a:rPr>
              <a:t>Defined “sexual content”</a:t>
            </a:r>
          </a:p>
          <a:p>
            <a:pPr marL="285750" indent="-285750">
              <a:buFont typeface="Arial" panose="020B0604020202020204" pitchFamily="34" charset="0"/>
              <a:buChar char="•"/>
              <a:defRPr/>
            </a:pPr>
            <a:r>
              <a:rPr lang="en-US" dirty="0">
                <a:solidFill>
                  <a:schemeClr val="bg1"/>
                </a:solidFill>
              </a:rPr>
              <a:t>Identified sexual and sexualized content online and  discussed the difference between the two</a:t>
            </a:r>
          </a:p>
          <a:p>
            <a:pPr marL="285750" indent="-285750">
              <a:buFont typeface="Arial" panose="020B0604020202020204" pitchFamily="34" charset="0"/>
              <a:buChar char="•"/>
              <a:defRPr/>
            </a:pPr>
            <a:r>
              <a:rPr lang="en-US" dirty="0">
                <a:solidFill>
                  <a:schemeClr val="bg1"/>
                </a:solidFill>
              </a:rPr>
              <a:t>Explored and discussed the areas where young people may potentially encounter sexual content online</a:t>
            </a:r>
          </a:p>
          <a:p>
            <a:pPr eaLnBrk="1" hangingPunct="1">
              <a:spcBef>
                <a:spcPct val="0"/>
              </a:spcBef>
              <a:defRPr/>
            </a:pPr>
            <a:endParaRPr lang="en-US" altLang="en-US" dirty="0">
              <a:ea typeface="ＭＳ Ｐゴシック" panose="020B0600070205080204" pitchFamily="34" charset="-128"/>
            </a:endParaRPr>
          </a:p>
        </p:txBody>
      </p:sp>
      <p:sp>
        <p:nvSpPr>
          <p:cNvPr id="19459" name="Slide Number Placeholder 3">
            <a:extLst>
              <a:ext uri="{FF2B5EF4-FFF2-40B4-BE49-F238E27FC236}">
                <a16:creationId xmlns:a16="http://schemas.microsoft.com/office/drawing/2014/main" id="{5A4B293F-A724-4E4B-B4D0-F86B12E3BA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4F6D275-4B8B-9F49-A399-0C0841814168}" type="slidenum">
              <a:rPr lang="en-US" altLang="en-US" smtClean="0"/>
              <a:pPr>
                <a:spcBef>
                  <a:spcPct val="0"/>
                </a:spcBef>
              </a:pPr>
              <a:t>4</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a:extLst>
              <a:ext uri="{FF2B5EF4-FFF2-40B4-BE49-F238E27FC236}">
                <a16:creationId xmlns:a16="http://schemas.microsoft.com/office/drawing/2014/main" id="{57406539-B68F-874E-8F35-D838516D94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8" name="Notes Placeholder 2">
            <a:extLst>
              <a:ext uri="{FF2B5EF4-FFF2-40B4-BE49-F238E27FC236}">
                <a16:creationId xmlns:a16="http://schemas.microsoft.com/office/drawing/2014/main" id="{287E1018-03E5-2645-9811-B63EBD23C6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Prior to starting this lesson, ensure that you have established ground rules for interaction and psychological safety – and remind students that you have done this. Pupils should feel that the classroom is a safe space, that they are not expected to know anything, and are free to participate or pass on discussions.</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It is important to have a baseline idea of your students exposure to this content. We recommend doing a pre-test with the following questions: </a:t>
            </a:r>
          </a:p>
          <a:p>
            <a:pPr eaLnBrk="1" hangingPunct="1">
              <a:spcBef>
                <a:spcPct val="0"/>
              </a:spcBef>
            </a:pPr>
            <a:endParaRPr lang="en-US" altLang="en-US">
              <a:ea typeface="ＭＳ Ｐゴシック" panose="020B0600070205080204" pitchFamily="34" charset="-128"/>
            </a:endParaRPr>
          </a:p>
          <a:p>
            <a:r>
              <a:rPr lang="en-US" altLang="en-US" i="1">
                <a:ea typeface="ＭＳ Ｐゴシック" panose="020B0600070205080204" pitchFamily="34" charset="-128"/>
              </a:rPr>
              <a:t>* Have you viewed sexual or sexualized content online – either accidentally or on purpose?</a:t>
            </a:r>
            <a:endParaRPr lang="en-US" altLang="en-US">
              <a:ea typeface="ＭＳ Ｐゴシック" panose="020B0600070205080204" pitchFamily="34" charset="-128"/>
            </a:endParaRPr>
          </a:p>
          <a:p>
            <a:r>
              <a:rPr lang="en-US" altLang="en-US" i="1">
                <a:ea typeface="ＭＳ Ｐゴシック" panose="020B0600070205080204" pitchFamily="34" charset="-128"/>
              </a:rPr>
              <a:t>* Do you know what pornography is, and have you seen it?</a:t>
            </a:r>
            <a:endParaRPr lang="en-US" altLang="en-US">
              <a:ea typeface="ＭＳ Ｐゴシック" panose="020B0600070205080204" pitchFamily="34" charset="-128"/>
            </a:endParaRPr>
          </a:p>
          <a:p>
            <a:r>
              <a:rPr lang="en-US" altLang="en-US" i="1">
                <a:ea typeface="ＭＳ Ｐゴシック" panose="020B0600070205080204" pitchFamily="34" charset="-128"/>
              </a:rPr>
              <a:t>* Are you or young people you know exploring dating and relationships?</a:t>
            </a: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IMPORTANT NOTE: This Powerpoint presentation was set up using the Open Sans font. You should check you have this font on the computer you will be using to show the slides or they may not appear properly. Open Sans is readily available online, and it is free to download and use. Just type "open sans font download" into a search engine and follow instructions on how to install them on your system.</a:t>
            </a:r>
          </a:p>
          <a:p>
            <a:endParaRPr lang="en-US" altLang="en-US">
              <a:ea typeface="ＭＳ Ｐゴシック" panose="020B0600070205080204" pitchFamily="34" charset="-128"/>
            </a:endParaRPr>
          </a:p>
        </p:txBody>
      </p:sp>
      <p:sp>
        <p:nvSpPr>
          <p:cNvPr id="9219" name="Slide Number Placeholder 3">
            <a:extLst>
              <a:ext uri="{FF2B5EF4-FFF2-40B4-BE49-F238E27FC236}">
                <a16:creationId xmlns:a16="http://schemas.microsoft.com/office/drawing/2014/main" id="{4A75173B-A323-D54E-8301-D655E30FCB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38A5CB6-4FB8-3F4B-B056-0FF0A49F6F39}" type="slidenum">
              <a:rPr lang="en-US" altLang="en-US" smtClean="0">
                <a:latin typeface="Arial" panose="020B0604020202020204" pitchFamily="34" charset="0"/>
              </a:rPr>
              <a:pPr>
                <a:spcBef>
                  <a:spcPct val="0"/>
                </a:spcBef>
              </a:pPr>
              <a:t>45</a:t>
            </a:fld>
            <a:endParaRPr lang="en-US" altLang="en-US">
              <a:latin typeface="Arial" panose="020B0604020202020204" pitchFamily="34" charset="0"/>
            </a:endParaRPr>
          </a:p>
        </p:txBody>
      </p:sp>
    </p:spTree>
    <p:extLst>
      <p:ext uri="{BB962C8B-B14F-4D97-AF65-F5344CB8AC3E}">
        <p14:creationId xmlns:p14="http://schemas.microsoft.com/office/powerpoint/2010/main" val="9361422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a:extLst>
              <a:ext uri="{FF2B5EF4-FFF2-40B4-BE49-F238E27FC236}">
                <a16:creationId xmlns:a16="http://schemas.microsoft.com/office/drawing/2014/main" id="{1AD0771E-CFB4-FC47-937A-ED12165E5C7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6" name="Notes Placeholder 2">
            <a:extLst>
              <a:ext uri="{FF2B5EF4-FFF2-40B4-BE49-F238E27FC236}">
                <a16:creationId xmlns:a16="http://schemas.microsoft.com/office/drawing/2014/main" id="{28EB0F76-DF0B-834A-A704-18902A560FD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Give a brief introduction to the lesson, explaining that these burgers are an analogy to how sex is portrayed online (in music videos, video games, pornography, etc.) vs. real life. What clues can they see in what the lesson will cover?</a:t>
            </a:r>
          </a:p>
        </p:txBody>
      </p:sp>
      <p:sp>
        <p:nvSpPr>
          <p:cNvPr id="11267" name="Slide Number Placeholder 3">
            <a:extLst>
              <a:ext uri="{FF2B5EF4-FFF2-40B4-BE49-F238E27FC236}">
                <a16:creationId xmlns:a16="http://schemas.microsoft.com/office/drawing/2014/main" id="{11AD6868-5B0F-7240-96D1-8CCBB2DA3A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8611123-F566-C14B-BA8E-32A6A0BDD02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a:extLst>
              <a:ext uri="{FF2B5EF4-FFF2-40B4-BE49-F238E27FC236}">
                <a16:creationId xmlns:a16="http://schemas.microsoft.com/office/drawing/2014/main" id="{233487CE-0FE8-244F-BFE7-B46371330F1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4" name="Notes Placeholder 2">
            <a:extLst>
              <a:ext uri="{FF2B5EF4-FFF2-40B4-BE49-F238E27FC236}">
                <a16:creationId xmlns:a16="http://schemas.microsoft.com/office/drawing/2014/main" id="{CDAD4158-954C-464B-B4A0-BD4ECB38EE9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Review learning outcomes with students.</a:t>
            </a:r>
          </a:p>
        </p:txBody>
      </p:sp>
      <p:sp>
        <p:nvSpPr>
          <p:cNvPr id="13315" name="Slide Number Placeholder 3">
            <a:extLst>
              <a:ext uri="{FF2B5EF4-FFF2-40B4-BE49-F238E27FC236}">
                <a16:creationId xmlns:a16="http://schemas.microsoft.com/office/drawing/2014/main" id="{B30F8AC9-16D1-2F40-9DDD-FEC935D64D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106C5AC-58A5-D84D-8AB6-11A742858A4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A705CE54-D06C-EC4D-9C41-A08FDCF587B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07451370-0E94-DA43-BA5D-A28DB8D0557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15363" name="Slide Number Placeholder 3">
            <a:extLst>
              <a:ext uri="{FF2B5EF4-FFF2-40B4-BE49-F238E27FC236}">
                <a16:creationId xmlns:a16="http://schemas.microsoft.com/office/drawing/2014/main" id="{424ABC5A-03EC-FA48-9391-5060C9A390C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0FB188B-BC71-B840-A43B-4BA6A1A0B35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939DC8C1-447E-4845-8BD0-7B97105CE5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D2A0EB1F-11E9-BF41-B7B3-773D7D11BF11}"/>
              </a:ext>
            </a:extLst>
          </p:cNvPr>
          <p:cNvSpPr>
            <a:spLocks noGrp="1"/>
          </p:cNvSpPr>
          <p:nvPr>
            <p:ph type="body" idx="1"/>
          </p:nvPr>
        </p:nvSpPr>
        <p:spPr bwMode="auto"/>
        <p:txBody>
          <a:bodyPr wrap="square" numCol="1" anchor="t" anchorCtr="0" compatLnSpc="1">
            <a:prstTxWarp prst="textNoShape">
              <a:avLst/>
            </a:prstTxWarp>
          </a:bodyPr>
          <a:lstStyle/>
          <a:p>
            <a:pPr>
              <a:defRPr/>
            </a:pPr>
            <a:r>
              <a:rPr lang="en-US" altLang="en-US" dirty="0">
                <a:ea typeface="ＭＳ Ｐゴシック" panose="020B0600070205080204" pitchFamily="34" charset="-128"/>
              </a:rPr>
              <a:t>The terms introduced in this video may not be familiar to all pupils. Teachers should frame this up and explain that although they may not know what is being discussed, the point is that the portrayal of sex in porn videos is unrealistic.  Teachers should watch the video to determine if the level of content is appropriate for their class.  </a:t>
            </a:r>
          </a:p>
          <a:p>
            <a:pPr>
              <a:defRPr/>
            </a:pPr>
            <a:endParaRPr lang="en-US" altLang="en-US" dirty="0">
              <a:ea typeface="ＭＳ Ｐゴシック" panose="020B0600070205080204" pitchFamily="34" charset="-128"/>
            </a:endParaRPr>
          </a:p>
          <a:p>
            <a:pPr>
              <a:defRPr/>
            </a:pPr>
            <a:r>
              <a:rPr lang="en-US" altLang="en-US" dirty="0">
                <a:ea typeface="ＭＳ Ｐゴシック" panose="020B0600070205080204" pitchFamily="34" charset="-128"/>
              </a:rPr>
              <a:t>Questions to ask:</a:t>
            </a:r>
          </a:p>
          <a:p>
            <a:pPr>
              <a:defRPr/>
            </a:pPr>
            <a:endParaRPr lang="en-US" altLang="en-US" dirty="0">
              <a:ea typeface="ＭＳ Ｐゴシック" panose="020B0600070205080204" pitchFamily="34" charset="-128"/>
            </a:endParaRPr>
          </a:p>
          <a:p>
            <a:pPr marL="171450" indent="-171450">
              <a:buFont typeface="Arial" panose="020B0604020202020204" pitchFamily="34" charset="0"/>
              <a:buChar char="•"/>
              <a:defRPr/>
            </a:pPr>
            <a:r>
              <a:rPr lang="en-US" altLang="en-US" dirty="0">
                <a:ea typeface="ＭＳ Ｐゴシック" panose="020B0600070205080204" pitchFamily="34" charset="-128"/>
              </a:rPr>
              <a:t>How do they think sex is portrayed?</a:t>
            </a:r>
          </a:p>
          <a:p>
            <a:pPr marL="171450" indent="-171450">
              <a:buFont typeface="Arial" panose="020B0604020202020204" pitchFamily="34" charset="0"/>
              <a:buChar char="•"/>
              <a:defRPr/>
            </a:pPr>
            <a:r>
              <a:rPr lang="en-US" altLang="en-US" dirty="0">
                <a:ea typeface="ＭＳ Ｐゴシック" panose="020B0600070205080204" pitchFamily="34" charset="-128"/>
              </a:rPr>
              <a:t>Where do people see sex portrayed?</a:t>
            </a:r>
          </a:p>
          <a:p>
            <a:pPr marL="171450" indent="-171450">
              <a:buFont typeface="Arial" panose="020B0604020202020204" pitchFamily="34" charset="0"/>
              <a:buChar char="•"/>
              <a:defRPr/>
            </a:pPr>
            <a:r>
              <a:rPr lang="en-US" altLang="en-US" dirty="0">
                <a:ea typeface="ＭＳ Ｐゴシック" panose="020B0600070205080204" pitchFamily="34" charset="-128"/>
              </a:rPr>
              <a:t>How does it portray people?</a:t>
            </a:r>
          </a:p>
          <a:p>
            <a:pPr>
              <a:defRPr/>
            </a:pPr>
            <a:endParaRPr lang="en-US" altLang="en-US" dirty="0">
              <a:ea typeface="ＭＳ Ｐゴシック" panose="020B0600070205080204" pitchFamily="34" charset="-128"/>
            </a:endParaRPr>
          </a:p>
          <a:p>
            <a:pPr>
              <a:defRPr/>
            </a:pPr>
            <a:endParaRPr lang="en-US" altLang="en-US" dirty="0">
              <a:ea typeface="ＭＳ Ｐゴシック" panose="020B0600070205080204" pitchFamily="34" charset="-128"/>
            </a:endParaRPr>
          </a:p>
          <a:p>
            <a:pPr>
              <a:defRPr/>
            </a:pPr>
            <a:r>
              <a:rPr lang="en-US" altLang="en-US" dirty="0">
                <a:ea typeface="ＭＳ Ｐゴシック" panose="020B0600070205080204" pitchFamily="34" charset="-128"/>
              </a:rPr>
              <a:t>Video: </a:t>
            </a:r>
          </a:p>
          <a:p>
            <a:pPr>
              <a:defRPr/>
            </a:pPr>
            <a:r>
              <a:rPr lang="en-US" altLang="en-US" dirty="0">
                <a:ea typeface="ＭＳ Ｐゴシック" panose="020B0600070205080204" pitchFamily="34" charset="-128"/>
              </a:rPr>
              <a:t>Porn Sex vs Actual Sex</a:t>
            </a:r>
          </a:p>
          <a:p>
            <a:pPr>
              <a:defRPr/>
            </a:pPr>
            <a:r>
              <a:rPr lang="en-US" altLang="en-US" dirty="0">
                <a:ea typeface="ＭＳ Ｐゴシック" panose="020B0600070205080204" pitchFamily="34" charset="-128"/>
              </a:rPr>
              <a:t>https://</a:t>
            </a:r>
            <a:r>
              <a:rPr lang="en-US" altLang="en-US" dirty="0" err="1">
                <a:ea typeface="ＭＳ Ｐゴシック" panose="020B0600070205080204" pitchFamily="34" charset="-128"/>
              </a:rPr>
              <a:t>www.youtube.com</a:t>
            </a:r>
            <a:r>
              <a:rPr lang="en-US" altLang="en-US" dirty="0">
                <a:ea typeface="ＭＳ Ｐゴシック" panose="020B0600070205080204" pitchFamily="34" charset="-128"/>
              </a:rPr>
              <a:t>/</a:t>
            </a:r>
            <a:r>
              <a:rPr lang="en-US" altLang="en-US" dirty="0" err="1">
                <a:ea typeface="ＭＳ Ｐゴシック" panose="020B0600070205080204" pitchFamily="34" charset="-128"/>
              </a:rPr>
              <a:t>watch?v</a:t>
            </a:r>
            <a:r>
              <a:rPr lang="en-US" altLang="en-US" dirty="0">
                <a:ea typeface="ＭＳ Ｐゴシック" panose="020B0600070205080204" pitchFamily="34" charset="-128"/>
              </a:rPr>
              <a:t>=J2SYqfDmUVM</a:t>
            </a:r>
          </a:p>
          <a:p>
            <a:pPr>
              <a:defRPr/>
            </a:pPr>
            <a:endParaRPr lang="en-US" altLang="en-US" dirty="0">
              <a:ea typeface="ＭＳ Ｐゴシック" panose="020B0600070205080204" pitchFamily="34" charset="-128"/>
            </a:endParaRPr>
          </a:p>
        </p:txBody>
      </p:sp>
      <p:sp>
        <p:nvSpPr>
          <p:cNvPr id="17411" name="Slide Number Placeholder 3">
            <a:extLst>
              <a:ext uri="{FF2B5EF4-FFF2-40B4-BE49-F238E27FC236}">
                <a16:creationId xmlns:a16="http://schemas.microsoft.com/office/drawing/2014/main" id="{2E68F49F-3D0E-FB4F-A0D5-CAB9E27C8C2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428D829-78F0-2048-937B-92B0ACF6FC9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F9089A33-3AB2-D048-9B45-F0A1C80F29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839334D3-4F26-EC46-8DC9-AE11E11FA7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Provide each student with two post-it notes – one for each question on the slide. Remind them that there are no right or wrong answers. Have students post their answers on the whiteboard when they have written them. Review answers and draw out themes and key points.  </a:t>
            </a:r>
          </a:p>
        </p:txBody>
      </p:sp>
      <p:sp>
        <p:nvSpPr>
          <p:cNvPr id="19459" name="Slide Number Placeholder 3">
            <a:extLst>
              <a:ext uri="{FF2B5EF4-FFF2-40B4-BE49-F238E27FC236}">
                <a16:creationId xmlns:a16="http://schemas.microsoft.com/office/drawing/2014/main" id="{F5C47696-7B3A-BB4F-9DAE-ACC0A49C70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7227C7F-7E03-2748-870D-7D02FA907C1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B49B3A6B-4A8A-D043-8885-8A703FA79A5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DE044CFE-8666-8F4A-996F-A45DB540AF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‪Ask students what thoughts they have about the gap between sexual material and how real sex should be.  What are the implications of this? What could be the impact on young people and their ability to have healthy and respectful relationships?</a:t>
            </a:r>
          </a:p>
        </p:txBody>
      </p:sp>
      <p:sp>
        <p:nvSpPr>
          <p:cNvPr id="21507" name="Slide Number Placeholder 3">
            <a:extLst>
              <a:ext uri="{FF2B5EF4-FFF2-40B4-BE49-F238E27FC236}">
                <a16:creationId xmlns:a16="http://schemas.microsoft.com/office/drawing/2014/main" id="{1EC95296-10A1-D843-BC8F-4BACA72D169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74D556F-F69C-3F45-9245-A60D262400D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15F09AFA-4C03-CD4D-80AB-96281E822D5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a:extLst>
              <a:ext uri="{FF2B5EF4-FFF2-40B4-BE49-F238E27FC236}">
                <a16:creationId xmlns:a16="http://schemas.microsoft.com/office/drawing/2014/main" id="{96691191-00EA-6C43-921A-E4A6D560B3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Be sure to debrief the answers to each question and take shares/reactions after each one. </a:t>
            </a:r>
          </a:p>
        </p:txBody>
      </p:sp>
      <p:sp>
        <p:nvSpPr>
          <p:cNvPr id="23555" name="Slide Number Placeholder 3">
            <a:extLst>
              <a:ext uri="{FF2B5EF4-FFF2-40B4-BE49-F238E27FC236}">
                <a16:creationId xmlns:a16="http://schemas.microsoft.com/office/drawing/2014/main" id="{B3C61D63-8FC0-744A-A39F-F9408394D5E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A8CBCF5-A240-2243-8513-1645B45469C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9B50CCFB-7A15-064F-8830-DA1323A716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Notes Placeholder 2">
            <a:extLst>
              <a:ext uri="{FF2B5EF4-FFF2-40B4-BE49-F238E27FC236}">
                <a16:creationId xmlns:a16="http://schemas.microsoft.com/office/drawing/2014/main" id="{17277D96-4718-AB45-9287-6F0BB752EF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a:ea typeface="ＭＳ Ｐゴシック" panose="020B0600070205080204" pitchFamily="34" charset="-128"/>
              </a:rPr>
              <a:t>Correct answer: b) 14</a:t>
            </a:r>
          </a:p>
          <a:p>
            <a:pPr>
              <a:spcBef>
                <a:spcPct val="0"/>
              </a:spcBef>
            </a:pPr>
            <a:endParaRPr lang="en-GB" altLang="en-US">
              <a:ea typeface="ＭＳ Ｐゴシック" panose="020B0600070205080204" pitchFamily="34" charset="-128"/>
            </a:endParaRPr>
          </a:p>
          <a:p>
            <a:pPr>
              <a:spcBef>
                <a:spcPct val="0"/>
              </a:spcBef>
            </a:pPr>
            <a:r>
              <a:rPr lang="en-GB" altLang="en-US">
                <a:ea typeface="ＭＳ Ｐゴシック" panose="020B0600070205080204" pitchFamily="34" charset="-128"/>
              </a:rPr>
              <a:t>50 per cent of 14 year olds report that they have seen explicit material online</a:t>
            </a:r>
          </a:p>
          <a:p>
            <a:pPr>
              <a:spcBef>
                <a:spcPct val="0"/>
              </a:spcBef>
            </a:pPr>
            <a:endParaRPr lang="en-GB" altLang="en-US">
              <a:ea typeface="ＭＳ Ｐゴシック" panose="020B0600070205080204" pitchFamily="34" charset="-128"/>
            </a:endParaRPr>
          </a:p>
          <a:p>
            <a:pPr>
              <a:spcBef>
                <a:spcPct val="0"/>
              </a:spcBef>
            </a:pPr>
            <a:r>
              <a:rPr lang="en-GB" altLang="en-US">
                <a:ea typeface="ＭＳ Ｐゴシック" panose="020B0600070205080204" pitchFamily="34" charset="-128"/>
              </a:rPr>
              <a:t>Source: http://www.bbc.co.uk/news/education-36527681</a:t>
            </a:r>
          </a:p>
          <a:p>
            <a:pPr>
              <a:spcBef>
                <a:spcPct val="0"/>
              </a:spcBef>
            </a:pPr>
            <a:endParaRPr lang="en-GB" altLang="en-US">
              <a:ea typeface="ＭＳ Ｐゴシック" panose="020B0600070205080204" pitchFamily="34" charset="-128"/>
            </a:endParaRPr>
          </a:p>
          <a:p>
            <a:pPr>
              <a:spcBef>
                <a:spcPct val="0"/>
              </a:spcBef>
            </a:pPr>
            <a:r>
              <a:rPr lang="en-GB" altLang="en-US">
                <a:ea typeface="ＭＳ Ｐゴシック" panose="020B0600070205080204" pitchFamily="34" charset="-128"/>
              </a:rPr>
              <a:t>Full report: https://www.childrenscommissioner.gov.uk/sites/default/files/publications/MDX%20NSPCC%20OCC%20pornography%20report%20June%202016.pdf</a:t>
            </a:r>
          </a:p>
        </p:txBody>
      </p:sp>
      <p:sp>
        <p:nvSpPr>
          <p:cNvPr id="25603" name="Slide Number Placeholder 3">
            <a:extLst>
              <a:ext uri="{FF2B5EF4-FFF2-40B4-BE49-F238E27FC236}">
                <a16:creationId xmlns:a16="http://schemas.microsoft.com/office/drawing/2014/main" id="{084F2AB0-7AE0-5643-B7FB-935E4ACB21E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714A6F0-460E-734E-AE69-750AA6717AA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8ED1776D-C864-3947-8143-BC91E83C65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a:extLst>
              <a:ext uri="{FF2B5EF4-FFF2-40B4-BE49-F238E27FC236}">
                <a16:creationId xmlns:a16="http://schemas.microsoft.com/office/drawing/2014/main" id="{57E29516-1BB7-954F-A4D1-49823523BF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ea typeface="ＭＳ Ｐゴシック" panose="020B0600070205080204" pitchFamily="34" charset="-128"/>
              </a:rPr>
              <a:t>Correct answer: b) By accident</a:t>
            </a:r>
          </a:p>
          <a:p>
            <a:pPr>
              <a:spcBef>
                <a:spcPct val="0"/>
              </a:spcBef>
            </a:pPr>
            <a:endParaRPr lang="en-US" altLang="en-US">
              <a:ea typeface="ＭＳ Ｐゴシック" panose="020B0600070205080204" pitchFamily="34" charset="-128"/>
            </a:endParaRPr>
          </a:p>
          <a:p>
            <a:pPr>
              <a:spcBef>
                <a:spcPct val="0"/>
              </a:spcBef>
            </a:pPr>
            <a:r>
              <a:rPr lang="en-US" altLang="en-US">
                <a:ea typeface="ＭＳ Ｐゴシック" panose="020B0600070205080204" pitchFamily="34" charset="-128"/>
              </a:rPr>
              <a:t>According to a Middlesex University survey, 28 per cent of 11-16 year-olds saw sexual content through pop up advertising; only 19 per cent deliberately sought it out </a:t>
            </a:r>
          </a:p>
          <a:p>
            <a:pPr>
              <a:spcBef>
                <a:spcPct val="0"/>
              </a:spcBef>
            </a:pPr>
            <a:endParaRPr lang="en-US" altLang="en-US">
              <a:ea typeface="ＭＳ Ｐゴシック" panose="020B0600070205080204" pitchFamily="34" charset="-128"/>
            </a:endParaRPr>
          </a:p>
          <a:p>
            <a:pPr>
              <a:spcBef>
                <a:spcPct val="0"/>
              </a:spcBef>
            </a:pPr>
            <a:r>
              <a:rPr lang="en-US" altLang="en-US">
                <a:ea typeface="ＭＳ Ｐゴシック" panose="020B0600070205080204" pitchFamily="34" charset="-128"/>
              </a:rPr>
              <a:t>Source: http://www.bbc.co.uk/news/education-36527681 </a:t>
            </a:r>
          </a:p>
        </p:txBody>
      </p:sp>
      <p:sp>
        <p:nvSpPr>
          <p:cNvPr id="27651" name="Slide Number Placeholder 3">
            <a:extLst>
              <a:ext uri="{FF2B5EF4-FFF2-40B4-BE49-F238E27FC236}">
                <a16:creationId xmlns:a16="http://schemas.microsoft.com/office/drawing/2014/main" id="{695E5CB5-6518-B248-81E0-B3BFD88563E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DBD776B-D15F-1146-8815-743881403FE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F08EF1F8-4F95-EC45-A5C1-8316F070EA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E63E27AE-069B-D94E-ABD3-F65BBDD4666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ea typeface="ＭＳ Ｐゴシック" panose="020B0600070205080204" pitchFamily="34" charset="-128"/>
              </a:rPr>
              <a:t>Write the following list on the white board or on a flip chart: </a:t>
            </a:r>
          </a:p>
          <a:p>
            <a:pPr eaLnBrk="1" fontAlgn="t" hangingPunct="1"/>
            <a:endParaRPr lang="en-US" altLang="en-US" b="1">
              <a:ea typeface="ＭＳ Ｐゴシック" panose="020B0600070205080204" pitchFamily="34" charset="-128"/>
            </a:endParaRPr>
          </a:p>
          <a:p>
            <a:pPr eaLnBrk="1" fontAlgn="t" hangingPunct="1"/>
            <a:r>
              <a:rPr lang="en-US" altLang="en-US" b="1">
                <a:ea typeface="ＭＳ Ｐゴシック" panose="020B0600070205080204" pitchFamily="34" charset="-128"/>
              </a:rPr>
              <a:t>Sexting</a:t>
            </a:r>
          </a:p>
          <a:p>
            <a:pPr eaLnBrk="1" fontAlgn="t" hangingPunct="1"/>
            <a:r>
              <a:rPr lang="en-US" altLang="en-US" b="1">
                <a:ea typeface="ＭＳ Ｐゴシック" panose="020B0600070205080204" pitchFamily="34" charset="-128"/>
              </a:rPr>
              <a:t>Celebrity nudes</a:t>
            </a:r>
          </a:p>
          <a:p>
            <a:pPr eaLnBrk="1" fontAlgn="t" hangingPunct="1"/>
            <a:r>
              <a:rPr lang="en-US" altLang="en-US" b="1">
                <a:ea typeface="ＭＳ Ｐゴシック" panose="020B0600070205080204" pitchFamily="34" charset="-128"/>
              </a:rPr>
              <a:t>Documentaries</a:t>
            </a:r>
          </a:p>
          <a:p>
            <a:pPr eaLnBrk="1" hangingPunct="1"/>
            <a:r>
              <a:rPr lang="en-US" altLang="en-US" b="1">
                <a:ea typeface="ＭＳ Ｐゴシック" panose="020B0600070205080204" pitchFamily="34" charset="-128"/>
              </a:rPr>
              <a:t>Plastic surgery</a:t>
            </a:r>
          </a:p>
          <a:p>
            <a:pPr eaLnBrk="1" hangingPunct="1"/>
            <a:r>
              <a:rPr lang="en-US" altLang="en-US" b="1">
                <a:ea typeface="ＭＳ Ｐゴシック" panose="020B0600070205080204" pitchFamily="34" charset="-128"/>
              </a:rPr>
              <a:t>Sending nude pics</a:t>
            </a:r>
          </a:p>
          <a:p>
            <a:pPr eaLnBrk="1" hangingPunct="1"/>
            <a:r>
              <a:rPr lang="en-US" altLang="en-US" b="1">
                <a:ea typeface="ＭＳ Ｐゴシック" panose="020B0600070205080204" pitchFamily="34" charset="-128"/>
              </a:rPr>
              <a:t>Dating apps</a:t>
            </a:r>
          </a:p>
          <a:p>
            <a:pPr eaLnBrk="1" fontAlgn="t" hangingPunct="1"/>
            <a:r>
              <a:rPr lang="en-US" altLang="en-US" b="1">
                <a:ea typeface="ＭＳ Ｐゴシック" panose="020B0600070205080204" pitchFamily="34" charset="-128"/>
              </a:rPr>
              <a:t>Sexually explicit language</a:t>
            </a:r>
          </a:p>
          <a:p>
            <a:pPr eaLnBrk="1" fontAlgn="t" hangingPunct="1"/>
            <a:r>
              <a:rPr lang="en-US" altLang="en-US" b="1">
                <a:ea typeface="ＭＳ Ｐゴシック" panose="020B0600070205080204" pitchFamily="34" charset="-128"/>
              </a:rPr>
              <a:t>Pornos</a:t>
            </a:r>
          </a:p>
          <a:p>
            <a:pPr eaLnBrk="1" fontAlgn="t" hangingPunct="1"/>
            <a:r>
              <a:rPr lang="en-US" altLang="en-US" b="1">
                <a:ea typeface="ＭＳ Ｐゴシック" panose="020B0600070205080204" pitchFamily="34" charset="-128"/>
              </a:rPr>
              <a:t>Video games</a:t>
            </a:r>
          </a:p>
          <a:p>
            <a:pPr eaLnBrk="1" fontAlgn="t" hangingPunct="1"/>
            <a:r>
              <a:rPr lang="en-US" altLang="en-US" b="1">
                <a:ea typeface="ＭＳ Ｐゴシック" panose="020B0600070205080204" pitchFamily="34" charset="-128"/>
              </a:rPr>
              <a:t>Photoshopped pictures</a:t>
            </a:r>
          </a:p>
          <a:p>
            <a:pPr eaLnBrk="1" fontAlgn="t" hangingPunct="1"/>
            <a:r>
              <a:rPr lang="en-US" altLang="en-US" b="1">
                <a:ea typeface="ＭＳ Ｐゴシック" panose="020B0600070205080204" pitchFamily="34" charset="-128"/>
              </a:rPr>
              <a:t>Chat forums</a:t>
            </a:r>
          </a:p>
          <a:p>
            <a:pPr eaLnBrk="1" hangingPunct="1">
              <a:spcBef>
                <a:spcPct val="0"/>
              </a:spcBef>
            </a:pPr>
            <a:r>
              <a:rPr lang="en-US" altLang="en-US" b="1">
                <a:ea typeface="ＭＳ Ｐゴシック" panose="020B0600070205080204" pitchFamily="34" charset="-128"/>
              </a:rPr>
              <a:t>Facebook groups</a:t>
            </a:r>
          </a:p>
          <a:p>
            <a:pPr eaLnBrk="1" hangingPunct="1">
              <a:spcBef>
                <a:spcPct val="0"/>
              </a:spcBef>
            </a:pPr>
            <a:r>
              <a:rPr lang="en-US" altLang="en-US" b="1">
                <a:ea typeface="ＭＳ Ｐゴシック" panose="020B0600070205080204" pitchFamily="34" charset="-128"/>
              </a:rPr>
              <a:t>Photo and Video sharing apps (Instagram, Snap Chat, TikTok, etc.)</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Have students come up and put a tick mark next to items that could contain sexual content.  Alternately you can drive a discussion around this list and check off items as a group.  </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If students offer up other items that could contain sexual content, add them to the list and discuss.</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The takeaway is that any/all of these on the list could contain sexual content.  </a:t>
            </a:r>
          </a:p>
        </p:txBody>
      </p:sp>
      <p:sp>
        <p:nvSpPr>
          <p:cNvPr id="21507" name="Slide Number Placeholder 3">
            <a:extLst>
              <a:ext uri="{FF2B5EF4-FFF2-40B4-BE49-F238E27FC236}">
                <a16:creationId xmlns:a16="http://schemas.microsoft.com/office/drawing/2014/main" id="{70C84B60-8A23-CC4A-BF79-0179C7F1B66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BAE1AE5-1C5C-584D-B7A4-3817F8849AAD}" type="slidenum">
              <a:rPr lang="en-US" altLang="en-US" smtClean="0"/>
              <a:pPr>
                <a:spcBef>
                  <a:spcPct val="0"/>
                </a:spcBef>
              </a:pPr>
              <a:t>5</a:t>
            </a:fld>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B0B85CDC-81F1-C741-AF80-FB73965798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C08967DC-B33B-6A40-B6E4-5CFAA794DE2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ea typeface="ＭＳ Ｐゴシック" panose="020B0600070205080204" pitchFamily="34" charset="-128"/>
              </a:rPr>
              <a:t>Correct answer: a) 1 in 4 </a:t>
            </a:r>
          </a:p>
          <a:p>
            <a:pPr>
              <a:spcBef>
                <a:spcPct val="0"/>
              </a:spcBef>
            </a:pPr>
            <a:endParaRPr lang="en-US" altLang="en-US">
              <a:ea typeface="ＭＳ Ｐゴシック" panose="020B0600070205080204" pitchFamily="34" charset="-128"/>
            </a:endParaRPr>
          </a:p>
          <a:p>
            <a:r>
              <a:rPr lang="en-US" altLang="en-US">
                <a:ea typeface="ＭＳ Ｐゴシック" panose="020B0600070205080204" pitchFamily="34" charset="-128"/>
              </a:rPr>
              <a:t>26 per cent of young people have sent a nude image to someone they were interested in.</a:t>
            </a:r>
          </a:p>
          <a:p>
            <a:endParaRPr lang="en-US" altLang="en-US">
              <a:ea typeface="ＭＳ Ｐゴシック" panose="020B0600070205080204" pitchFamily="34" charset="-128"/>
            </a:endParaRPr>
          </a:p>
          <a:p>
            <a:r>
              <a:rPr lang="en-US" altLang="en-US">
                <a:ea typeface="ＭＳ Ｐゴシック" panose="020B0600070205080204" pitchFamily="34" charset="-128"/>
              </a:rPr>
              <a:t>Brook and NCA-CEOP, 2017. Source: https://www.gov.uk/government/publications/sharing-nudes-and-semi-nudes-advice-for-education-settings-working-with-children-and-young-people/sharing-nudes-and-semi-nudes-advice-for-education-settings-working-with-children-and-young-people</a:t>
            </a:r>
          </a:p>
          <a:p>
            <a:pPr>
              <a:spcBef>
                <a:spcPct val="0"/>
              </a:spcBef>
            </a:pPr>
            <a:endParaRPr lang="en-US" altLang="en-US">
              <a:ea typeface="ＭＳ Ｐゴシック" panose="020B0600070205080204" pitchFamily="34" charset="-128"/>
            </a:endParaRPr>
          </a:p>
        </p:txBody>
      </p:sp>
      <p:sp>
        <p:nvSpPr>
          <p:cNvPr id="29699" name="Slide Number Placeholder 3">
            <a:extLst>
              <a:ext uri="{FF2B5EF4-FFF2-40B4-BE49-F238E27FC236}">
                <a16:creationId xmlns:a16="http://schemas.microsoft.com/office/drawing/2014/main" id="{521F153F-0CA9-0E47-9014-03A42214CCE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725D326-9941-9C40-9659-16F9715097B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4383F5FC-C662-7A45-BDC1-2D70061C5D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66C59F7C-C3CD-DD45-9D81-030A8D2511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ea typeface="ＭＳ Ｐゴシック" panose="020B0600070205080204" pitchFamily="34" charset="-128"/>
              </a:rPr>
              <a:t>Correct answer: a) </a:t>
            </a:r>
            <a:r>
              <a:rPr lang="en-GB" altLang="en-US">
                <a:ea typeface="ＭＳ Ｐゴシック" panose="020B0600070205080204" pitchFamily="34" charset="-128"/>
              </a:rPr>
              <a:t>Yes</a:t>
            </a:r>
          </a:p>
          <a:p>
            <a:pPr>
              <a:spcBef>
                <a:spcPct val="0"/>
              </a:spcBef>
              <a:buFontTx/>
              <a:buAutoNum type="alphaLcParenR"/>
            </a:pPr>
            <a:endParaRPr lang="en-GB" altLang="en-US">
              <a:ea typeface="ＭＳ Ｐゴシック" panose="020B0600070205080204" pitchFamily="34" charset="-128"/>
            </a:endParaRPr>
          </a:p>
        </p:txBody>
      </p:sp>
      <p:sp>
        <p:nvSpPr>
          <p:cNvPr id="31747" name="Slide Number Placeholder 3">
            <a:extLst>
              <a:ext uri="{FF2B5EF4-FFF2-40B4-BE49-F238E27FC236}">
                <a16:creationId xmlns:a16="http://schemas.microsoft.com/office/drawing/2014/main" id="{196C491A-72D1-0A41-8D6E-03E28FFC62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10AC5B4-0153-A842-A49A-17CE42DB9B4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2920E1A5-E28D-3646-93E2-ABDBAB2D64D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a:extLst>
              <a:ext uri="{FF2B5EF4-FFF2-40B4-BE49-F238E27FC236}">
                <a16:creationId xmlns:a16="http://schemas.microsoft.com/office/drawing/2014/main" id="{3F3B231D-6583-2B45-A34C-0076DA4CFB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a:ea typeface="ＭＳ Ｐゴシック" panose="020B0600070205080204" pitchFamily="34" charset="-128"/>
              </a:rPr>
              <a:t>Correct answer:</a:t>
            </a:r>
            <a:r>
              <a:rPr lang="en-US" altLang="en-US">
                <a:ea typeface="ＭＳ Ｐゴシック" panose="020B0600070205080204" pitchFamily="34" charset="-128"/>
              </a:rPr>
              <a:t> </a:t>
            </a:r>
            <a:r>
              <a:rPr lang="en-GB" altLang="en-US">
                <a:ea typeface="ＭＳ Ｐゴシック" panose="020B0600070205080204" pitchFamily="34" charset="-128"/>
              </a:rPr>
              <a:t>b) False</a:t>
            </a:r>
          </a:p>
          <a:p>
            <a:pPr>
              <a:spcBef>
                <a:spcPct val="0"/>
              </a:spcBef>
            </a:pPr>
            <a:endParaRPr lang="en-GB" altLang="en-US">
              <a:ea typeface="ＭＳ Ｐゴシック" panose="020B0600070205080204" pitchFamily="34" charset="-128"/>
            </a:endParaRPr>
          </a:p>
          <a:p>
            <a:pPr>
              <a:spcBef>
                <a:spcPct val="0"/>
              </a:spcBef>
            </a:pPr>
            <a:r>
              <a:rPr lang="en-GB" altLang="en-US">
                <a:ea typeface="ＭＳ Ｐゴシック" panose="020B0600070205080204" pitchFamily="34" charset="-128"/>
              </a:rPr>
              <a:t>Youth produced sexual imagery is illegal in UK law and so is the distribution, viewing and possession</a:t>
            </a:r>
            <a:endParaRPr lang="en-US" altLang="en-US">
              <a:ea typeface="ＭＳ Ｐゴシック" panose="020B0600070205080204" pitchFamily="34" charset="-128"/>
            </a:endParaRPr>
          </a:p>
        </p:txBody>
      </p:sp>
      <p:sp>
        <p:nvSpPr>
          <p:cNvPr id="33795" name="Slide Number Placeholder 3">
            <a:extLst>
              <a:ext uri="{FF2B5EF4-FFF2-40B4-BE49-F238E27FC236}">
                <a16:creationId xmlns:a16="http://schemas.microsoft.com/office/drawing/2014/main" id="{99EF56A2-7C05-8D49-ABF8-1358D6C4CD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635BC41-C7E7-9349-AD9E-AB0B456EC9D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1E903D4C-9386-3E46-A9ED-DE8E0B3CA8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634E9AD5-3971-D14D-8BA1-57251B203E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ea typeface="ＭＳ Ｐゴシック" panose="020B0600070205080204" pitchFamily="34" charset="-128"/>
              </a:rPr>
              <a:t>Correct answer: b) 39 per cent</a:t>
            </a:r>
          </a:p>
          <a:p>
            <a:pPr>
              <a:spcBef>
                <a:spcPct val="0"/>
              </a:spcBef>
            </a:pPr>
            <a:endParaRPr lang="en-US" altLang="en-US">
              <a:ea typeface="ＭＳ Ｐゴシック" panose="020B0600070205080204" pitchFamily="34" charset="-128"/>
            </a:endParaRPr>
          </a:p>
          <a:p>
            <a:pPr>
              <a:spcBef>
                <a:spcPct val="0"/>
              </a:spcBef>
            </a:pPr>
            <a:r>
              <a:rPr lang="en-US" altLang="en-US">
                <a:ea typeface="ＭＳ Ｐゴシック" panose="020B0600070205080204" pitchFamily="34" charset="-128"/>
              </a:rPr>
              <a:t>For boys, the correct answer was c - 53 per cent. </a:t>
            </a:r>
          </a:p>
          <a:p>
            <a:pPr>
              <a:spcBef>
                <a:spcPct val="0"/>
              </a:spcBef>
            </a:pPr>
            <a:endParaRPr lang="en-US" altLang="en-US">
              <a:ea typeface="ＭＳ Ｐゴシック" panose="020B0600070205080204" pitchFamily="34" charset="-128"/>
            </a:endParaRPr>
          </a:p>
          <a:p>
            <a:pPr>
              <a:spcBef>
                <a:spcPct val="0"/>
              </a:spcBef>
            </a:pPr>
            <a:r>
              <a:rPr lang="en-US" altLang="en-US">
                <a:ea typeface="ＭＳ Ｐゴシック" panose="020B0600070205080204" pitchFamily="34" charset="-128"/>
              </a:rPr>
              <a:t>Source: http://www.bbc.co.uk/news/uk-12639102</a:t>
            </a:r>
          </a:p>
          <a:p>
            <a:pPr>
              <a:spcBef>
                <a:spcPct val="0"/>
              </a:spcBef>
            </a:pPr>
            <a:endParaRPr lang="en-US" altLang="en-US">
              <a:ea typeface="ＭＳ Ｐゴシック" panose="020B0600070205080204" pitchFamily="34" charset="-128"/>
            </a:endParaRPr>
          </a:p>
        </p:txBody>
      </p:sp>
      <p:sp>
        <p:nvSpPr>
          <p:cNvPr id="35843" name="Slide Number Placeholder 3">
            <a:extLst>
              <a:ext uri="{FF2B5EF4-FFF2-40B4-BE49-F238E27FC236}">
                <a16:creationId xmlns:a16="http://schemas.microsoft.com/office/drawing/2014/main" id="{DF818A9F-60FA-A744-A7A5-0A6FD42F7A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54E7DBA-E01E-834F-B6AC-B4745F915FA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B555353B-AD39-9442-8F0E-A64407A87C6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564E7245-900B-BB42-9EFF-B69B32515ED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FF6E9016-F2A9-3947-B017-8EC4874361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18A3F73-863C-574C-BD69-C7FC4999D3D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23B9BF6F-F3C5-A648-98B1-BFECF449A3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1FC1570A-4F29-C248-BFB8-FC4B3CFB0CE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35843" name="Slide Number Placeholder 3">
            <a:extLst>
              <a:ext uri="{FF2B5EF4-FFF2-40B4-BE49-F238E27FC236}">
                <a16:creationId xmlns:a16="http://schemas.microsoft.com/office/drawing/2014/main" id="{CF5AD85F-59A4-C041-8DDB-05C30BDF65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80501ED-23F5-F145-82E6-14823313D73F}" type="slidenum">
              <a:rPr lang="en-US" altLang="en-US" smtClean="0">
                <a:latin typeface="Calibri" panose="020F0502020204030204" pitchFamily="34" charset="0"/>
              </a:rPr>
              <a:pPr/>
              <a:t>60</a:t>
            </a:fld>
            <a:endParaRPr lang="en-US" altLang="en-US">
              <a:latin typeface="Calibri" panose="020F0502020204030204" pitchFamily="34" charset="0"/>
            </a:endParaRPr>
          </a:p>
        </p:txBody>
      </p:sp>
    </p:spTree>
    <p:extLst>
      <p:ext uri="{BB962C8B-B14F-4D97-AF65-F5344CB8AC3E}">
        <p14:creationId xmlns:p14="http://schemas.microsoft.com/office/powerpoint/2010/main" val="19897063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a:extLst>
              <a:ext uri="{FF2B5EF4-FFF2-40B4-BE49-F238E27FC236}">
                <a16:creationId xmlns:a16="http://schemas.microsoft.com/office/drawing/2014/main" id="{57406539-B68F-874E-8F35-D838516D94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8" name="Notes Placeholder 2">
            <a:extLst>
              <a:ext uri="{FF2B5EF4-FFF2-40B4-BE49-F238E27FC236}">
                <a16:creationId xmlns:a16="http://schemas.microsoft.com/office/drawing/2014/main" id="{287E1018-03E5-2645-9811-B63EBD23C6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Prior to starting this lesson, ensure that you have established ground rules for interaction and psychological safety – and remind students that you have done this. Pupils should feel that the classroom is a safe space, that they are not expected to know anything, and are free to participate or pass on discussions.</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It is important to have a baseline idea of your students exposure to this content. We recommend doing a pre-test with the following questions: </a:t>
            </a:r>
          </a:p>
          <a:p>
            <a:pPr eaLnBrk="1" hangingPunct="1">
              <a:spcBef>
                <a:spcPct val="0"/>
              </a:spcBef>
            </a:pPr>
            <a:endParaRPr lang="en-US" altLang="en-US">
              <a:ea typeface="ＭＳ Ｐゴシック" panose="020B0600070205080204" pitchFamily="34" charset="-128"/>
            </a:endParaRPr>
          </a:p>
          <a:p>
            <a:r>
              <a:rPr lang="en-US" altLang="en-US" i="1">
                <a:ea typeface="ＭＳ Ｐゴシック" panose="020B0600070205080204" pitchFamily="34" charset="-128"/>
              </a:rPr>
              <a:t>* Have you viewed sexual or sexualized content online – either accidentally or on purpose?</a:t>
            </a:r>
            <a:endParaRPr lang="en-US" altLang="en-US">
              <a:ea typeface="ＭＳ Ｐゴシック" panose="020B0600070205080204" pitchFamily="34" charset="-128"/>
            </a:endParaRPr>
          </a:p>
          <a:p>
            <a:r>
              <a:rPr lang="en-US" altLang="en-US" i="1">
                <a:ea typeface="ＭＳ Ｐゴシック" panose="020B0600070205080204" pitchFamily="34" charset="-128"/>
              </a:rPr>
              <a:t>* Do you know what pornography is, and have you seen it?</a:t>
            </a:r>
            <a:endParaRPr lang="en-US" altLang="en-US">
              <a:ea typeface="ＭＳ Ｐゴシック" panose="020B0600070205080204" pitchFamily="34" charset="-128"/>
            </a:endParaRPr>
          </a:p>
          <a:p>
            <a:r>
              <a:rPr lang="en-US" altLang="en-US" i="1">
                <a:ea typeface="ＭＳ Ｐゴシック" panose="020B0600070205080204" pitchFamily="34" charset="-128"/>
              </a:rPr>
              <a:t>* Are you or young people you know exploring dating and relationships?</a:t>
            </a: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IMPORTANT NOTE: This Powerpoint presentation was set up using the Open Sans font. You should check you have this font on the computer you will be using to show the slides or they may not appear properly. Open Sans is readily available online, and it is free to download and use. Just type "open sans font download" into a search engine and follow instructions on how to install them on your system.</a:t>
            </a:r>
          </a:p>
          <a:p>
            <a:endParaRPr lang="en-US" altLang="en-US">
              <a:ea typeface="ＭＳ Ｐゴシック" panose="020B0600070205080204" pitchFamily="34" charset="-128"/>
            </a:endParaRPr>
          </a:p>
        </p:txBody>
      </p:sp>
      <p:sp>
        <p:nvSpPr>
          <p:cNvPr id="9219" name="Slide Number Placeholder 3">
            <a:extLst>
              <a:ext uri="{FF2B5EF4-FFF2-40B4-BE49-F238E27FC236}">
                <a16:creationId xmlns:a16="http://schemas.microsoft.com/office/drawing/2014/main" id="{4A75173B-A323-D54E-8301-D655E30FCB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38A5CB6-4FB8-3F4B-B056-0FF0A49F6F39}" type="slidenum">
              <a:rPr lang="en-US" altLang="en-US" smtClean="0">
                <a:latin typeface="Arial" panose="020B0604020202020204" pitchFamily="34" charset="0"/>
              </a:rPr>
              <a:pPr>
                <a:spcBef>
                  <a:spcPct val="0"/>
                </a:spcBef>
              </a:pPr>
              <a:t>61</a:t>
            </a:fld>
            <a:endParaRPr lang="en-US" altLang="en-US">
              <a:latin typeface="Arial" panose="020B0604020202020204" pitchFamily="34" charset="0"/>
            </a:endParaRPr>
          </a:p>
        </p:txBody>
      </p:sp>
    </p:spTree>
    <p:extLst>
      <p:ext uri="{BB962C8B-B14F-4D97-AF65-F5344CB8AC3E}">
        <p14:creationId xmlns:p14="http://schemas.microsoft.com/office/powerpoint/2010/main" val="38510418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B66452C3-B8C1-6745-B368-FE2BBD5BC9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94627E69-C5B4-8246-9F50-407591E5F0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ea typeface="ＭＳ Ｐゴシック" panose="020B0600070205080204" pitchFamily="34" charset="-128"/>
              </a:rPr>
              <a:t>Review learning out comes with students.</a:t>
            </a:r>
          </a:p>
          <a:p>
            <a:pPr eaLnBrk="1" hangingPunct="1">
              <a:spcBef>
                <a:spcPct val="0"/>
              </a:spcBef>
            </a:pPr>
            <a:endParaRPr lang="en-US" altLang="en-US">
              <a:ea typeface="ＭＳ Ｐゴシック" panose="020B0600070205080204" pitchFamily="34" charset="-128"/>
            </a:endParaRPr>
          </a:p>
        </p:txBody>
      </p:sp>
      <p:sp>
        <p:nvSpPr>
          <p:cNvPr id="18435" name="Slide Number Placeholder 3">
            <a:extLst>
              <a:ext uri="{FF2B5EF4-FFF2-40B4-BE49-F238E27FC236}">
                <a16:creationId xmlns:a16="http://schemas.microsoft.com/office/drawing/2014/main" id="{4E9B45EE-31A6-604E-BE19-352A1BE009D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3EB2072-03E8-2741-ADBB-FC3753DC938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913B35E0-FEEC-BE44-9B13-CCD616CF21E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a:extLst>
              <a:ext uri="{FF2B5EF4-FFF2-40B4-BE49-F238E27FC236}">
                <a16:creationId xmlns:a16="http://schemas.microsoft.com/office/drawing/2014/main" id="{E025C512-FF97-5140-B5A2-DDE0ACADBC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20483" name="Slide Number Placeholder 3">
            <a:extLst>
              <a:ext uri="{FF2B5EF4-FFF2-40B4-BE49-F238E27FC236}">
                <a16:creationId xmlns:a16="http://schemas.microsoft.com/office/drawing/2014/main" id="{122847CA-C699-A541-8419-E9118F2F874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F3308FB-405F-4D4B-A82E-87E65F08EC8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854A3E11-4923-A34C-89FB-AAFB51CBD7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82267254-54D6-3748-834D-D92E193722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ea typeface="ＭＳ Ｐゴシック" panose="020B0600070205080204" pitchFamily="34" charset="-128"/>
              </a:rPr>
              <a:t>What’s your relationship reality?</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Embedded video: https://www.youtube.com/watch?v=DPb_B0pTBoQ</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A good alternative that is a cartoon and nods to same-sex relationships: https://www.youtube.com/watch?v=UB9anEZx9LU </a:t>
            </a:r>
          </a:p>
        </p:txBody>
      </p:sp>
      <p:sp>
        <p:nvSpPr>
          <p:cNvPr id="22531" name="Slide Number Placeholder 3">
            <a:extLst>
              <a:ext uri="{FF2B5EF4-FFF2-40B4-BE49-F238E27FC236}">
                <a16:creationId xmlns:a16="http://schemas.microsoft.com/office/drawing/2014/main" id="{7B43C54D-6ACA-7649-A125-F88083FC8F2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CD09E54-EC3E-2D42-B917-DF1171996CF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3F9D805D-FE7B-D64B-983F-0BC0D65294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a:extLst>
              <a:ext uri="{FF2B5EF4-FFF2-40B4-BE49-F238E27FC236}">
                <a16:creationId xmlns:a16="http://schemas.microsoft.com/office/drawing/2014/main" id="{D448EE0E-31A2-5549-9A2C-B44085FC7E6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ea typeface="ＭＳ Ｐゴシック" panose="020B0600070205080204" pitchFamily="34" charset="-128"/>
              </a:rPr>
              <a:t>Debrief the previous slide by landing the point that sexual content is ANY content that makes someone sexually aware. </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Explain that there is a difference between sexual content and sexualised content  - and that the line can be blurry.  Social media sites like Facebook, TikTok, and Instagram have community guidelines and definitions of what is appropriate, however content often needs to be individually reviewed.  </a:t>
            </a:r>
          </a:p>
          <a:p>
            <a:pPr eaLnBrk="1" hangingPunct="1">
              <a:spcBef>
                <a:spcPct val="0"/>
              </a:spcBef>
            </a:pPr>
            <a:endParaRPr lang="en-US" altLang="en-US">
              <a:ea typeface="ＭＳ Ｐゴシック" panose="020B0600070205080204" pitchFamily="34" charset="-128"/>
            </a:endParaRPr>
          </a:p>
        </p:txBody>
      </p:sp>
      <p:sp>
        <p:nvSpPr>
          <p:cNvPr id="23555" name="Slide Number Placeholder 3">
            <a:extLst>
              <a:ext uri="{FF2B5EF4-FFF2-40B4-BE49-F238E27FC236}">
                <a16:creationId xmlns:a16="http://schemas.microsoft.com/office/drawing/2014/main" id="{8533930E-C1C7-7D45-9094-5FB3D9F7816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B9C8AB1-F33A-8C45-80CF-E06C93F75669}" type="slidenum">
              <a:rPr lang="en-US" altLang="en-US" smtClean="0"/>
              <a:pPr>
                <a:spcBef>
                  <a:spcPct val="0"/>
                </a:spcBef>
              </a:pPr>
              <a:t>6</a:t>
            </a:fld>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1B552211-9EE2-A942-9CE8-CAD498E53B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Notes Placeholder 2">
            <a:extLst>
              <a:ext uri="{FF2B5EF4-FFF2-40B4-BE49-F238E27FC236}">
                <a16:creationId xmlns:a16="http://schemas.microsoft.com/office/drawing/2014/main" id="{B2500E6D-F0D3-F347-8239-9D94A7488E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ea typeface="ＭＳ Ｐゴシック" panose="020B0600070205080204" pitchFamily="34" charset="-128"/>
              </a:rPr>
              <a:t>Ask students what they think are the characteristics of unhealthy relationships, and why these can be especially damaging for young people.</a:t>
            </a:r>
          </a:p>
        </p:txBody>
      </p:sp>
      <p:sp>
        <p:nvSpPr>
          <p:cNvPr id="24579" name="Slide Number Placeholder 3">
            <a:extLst>
              <a:ext uri="{FF2B5EF4-FFF2-40B4-BE49-F238E27FC236}">
                <a16:creationId xmlns:a16="http://schemas.microsoft.com/office/drawing/2014/main" id="{A5B9B153-7156-CB41-9320-CA520E56E5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E981682-1771-6E4A-92A7-787B08A6EE1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3FA3BB49-304C-724C-BA43-8FDB3D0953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F95C6734-7E83-244F-BD42-0B2F52295F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Tell students one of the most important parts of a healthy relationship is consent. </a:t>
            </a:r>
          </a:p>
          <a:p>
            <a:endParaRPr lang="en-US" altLang="en-US">
              <a:ea typeface="ＭＳ Ｐゴシック" panose="020B0600070205080204" pitchFamily="34" charset="-128"/>
            </a:endParaRPr>
          </a:p>
          <a:p>
            <a:r>
              <a:rPr lang="en-US" altLang="en-US">
                <a:ea typeface="ＭＳ Ｐゴシック" panose="020B0600070205080204" pitchFamily="34" charset="-128"/>
              </a:rPr>
              <a:t>The embedded video is called “Tea and consent” and relates consent to making a cup of tea.</a:t>
            </a:r>
          </a:p>
          <a:p>
            <a:endParaRPr lang="en-US" altLang="en-US">
              <a:ea typeface="ＭＳ Ｐゴシック" panose="020B0600070205080204" pitchFamily="34" charset="-128"/>
            </a:endParaRPr>
          </a:p>
          <a:p>
            <a:r>
              <a:rPr lang="en-GB" altLang="en-US">
                <a:ea typeface="ＭＳ Ｐゴシック" panose="020B0600070205080204" pitchFamily="34" charset="-128"/>
              </a:rPr>
              <a:t>https://www.youtube.com/watch?v=u7Nii5w2FaI</a:t>
            </a:r>
            <a:endParaRPr lang="en-US" altLang="en-US">
              <a:ea typeface="ＭＳ Ｐゴシック" panose="020B0600070205080204" pitchFamily="34" charset="-128"/>
            </a:endParaRPr>
          </a:p>
          <a:p>
            <a:endParaRPr lang="en-US" altLang="en-US">
              <a:ea typeface="ＭＳ Ｐゴシック" panose="020B0600070205080204" pitchFamily="34" charset="-128"/>
            </a:endParaRPr>
          </a:p>
          <a:p>
            <a:r>
              <a:rPr lang="en-US" altLang="en-US">
                <a:ea typeface="ＭＳ Ｐゴシック" panose="020B0600070205080204" pitchFamily="34" charset="-128"/>
              </a:rPr>
              <a:t>Ask students what they learned from the video. What situations can they think of that were not covered by the video? (ex: even if you were the one offering to make tea, you can still change your mind)</a:t>
            </a:r>
          </a:p>
        </p:txBody>
      </p:sp>
      <p:sp>
        <p:nvSpPr>
          <p:cNvPr id="26627" name="Slide Number Placeholder 3">
            <a:extLst>
              <a:ext uri="{FF2B5EF4-FFF2-40B4-BE49-F238E27FC236}">
                <a16:creationId xmlns:a16="http://schemas.microsoft.com/office/drawing/2014/main" id="{49AB8D9B-A69E-D642-9008-7B9ADB2073D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0686C95-269D-824B-8E4C-13446A61621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55A8F8FC-6D09-0042-8FFB-9B902C4533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29D76896-017F-504E-B8FB-50DF94337E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ea typeface="ＭＳ Ｐゴシック" panose="020B0600070205080204" pitchFamily="34" charset="-128"/>
            </a:endParaRPr>
          </a:p>
        </p:txBody>
      </p:sp>
      <p:sp>
        <p:nvSpPr>
          <p:cNvPr id="28675" name="Slide Number Placeholder 3">
            <a:extLst>
              <a:ext uri="{FF2B5EF4-FFF2-40B4-BE49-F238E27FC236}">
                <a16:creationId xmlns:a16="http://schemas.microsoft.com/office/drawing/2014/main" id="{4F0C8B9A-D0C6-5840-9AD8-F2796EB740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344DFD5-2D40-BB48-9BCE-45F6C8B0144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0B1AD5BB-0465-6E44-AF0C-2F662B8A0D5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a:extLst>
              <a:ext uri="{FF2B5EF4-FFF2-40B4-BE49-F238E27FC236}">
                <a16:creationId xmlns:a16="http://schemas.microsoft.com/office/drawing/2014/main" id="{43FED7E2-262F-6A4C-B016-DFBFF9BDD5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Last lesson, we talked about unrealistic portrayals of sex in pornography, and how it can impact young people's expectations around sex. Now - let's talk about it slightly differently - how do you think pornography impacts young people's relationships? </a:t>
            </a:r>
          </a:p>
          <a:p>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Have students privately fill out their worksheet, then review stats from teacher’s guide.  After reviewing the stats – ask students if they have any more insights on the impact of pornography on the health of young people’s relationships.</a:t>
            </a:r>
          </a:p>
        </p:txBody>
      </p:sp>
      <p:sp>
        <p:nvSpPr>
          <p:cNvPr id="30723" name="Slide Number Placeholder 3">
            <a:extLst>
              <a:ext uri="{FF2B5EF4-FFF2-40B4-BE49-F238E27FC236}">
                <a16:creationId xmlns:a16="http://schemas.microsoft.com/office/drawing/2014/main" id="{6A4985FD-8224-6745-B967-66A0C64AFA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92E5656-89A2-DA45-94BB-CE9A3F6D6B2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0AAF47CE-17D5-624B-9945-BF9E66F806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a:extLst>
              <a:ext uri="{FF2B5EF4-FFF2-40B4-BE49-F238E27FC236}">
                <a16:creationId xmlns:a16="http://schemas.microsoft.com/office/drawing/2014/main" id="{2591A391-9D4B-CA4B-849E-EDDBA3CB1A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ea typeface="ＭＳ Ｐゴシック" panose="020B0600070205080204" pitchFamily="34" charset="-128"/>
              </a:rPr>
              <a:t>Have a discussion about the following: Many young people say that they learn about sex and relationships from pornography.  Although we have discussed that pornography is not always realistic, let’s discuss the pros and cons of this.</a:t>
            </a:r>
          </a:p>
        </p:txBody>
      </p:sp>
      <p:sp>
        <p:nvSpPr>
          <p:cNvPr id="32771" name="Slide Number Placeholder 3">
            <a:extLst>
              <a:ext uri="{FF2B5EF4-FFF2-40B4-BE49-F238E27FC236}">
                <a16:creationId xmlns:a16="http://schemas.microsoft.com/office/drawing/2014/main" id="{E5918B2B-7CAC-144A-B409-CD6189A31A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8294E65-FAEA-8646-8FCA-20A47C83E7E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2975FBA5-56D5-8E4C-BE34-F18FB0BC47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a:extLst>
              <a:ext uri="{FF2B5EF4-FFF2-40B4-BE49-F238E27FC236}">
                <a16:creationId xmlns:a16="http://schemas.microsoft.com/office/drawing/2014/main" id="{B3685602-AC83-2F48-BB3D-F5055FAC0E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ea typeface="ＭＳ Ｐゴシック" panose="020B0600070205080204" pitchFamily="34" charset="-128"/>
              </a:rPr>
              <a:t>Review the points on the slide, and then give students a few minutes to privately reflect and write down steps they want to take to ensure their relationships are healthy and they have realistic expectations of their own bodies. </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Emphasize that the most important healthy relationship people can have is the one they have with themselves!</a:t>
            </a:r>
          </a:p>
        </p:txBody>
      </p:sp>
      <p:sp>
        <p:nvSpPr>
          <p:cNvPr id="34819" name="Slide Number Placeholder 3">
            <a:extLst>
              <a:ext uri="{FF2B5EF4-FFF2-40B4-BE49-F238E27FC236}">
                <a16:creationId xmlns:a16="http://schemas.microsoft.com/office/drawing/2014/main" id="{ED1F16AF-2458-1548-99D9-11DC0BB38C9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219FFC7-0E11-E24C-90C0-6C0607F7E88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23B9BF6F-F3C5-A648-98B1-BFECF449A3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1FC1570A-4F29-C248-BFB8-FC4B3CFB0CE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35843" name="Slide Number Placeholder 3">
            <a:extLst>
              <a:ext uri="{FF2B5EF4-FFF2-40B4-BE49-F238E27FC236}">
                <a16:creationId xmlns:a16="http://schemas.microsoft.com/office/drawing/2014/main" id="{CF5AD85F-59A4-C041-8DDB-05C30BDF65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80501ED-23F5-F145-82E6-14823313D73F}" type="slidenum">
              <a:rPr lang="en-US" altLang="en-US" smtClean="0">
                <a:latin typeface="Calibri" panose="020F0502020204030204" pitchFamily="34" charset="0"/>
              </a:rPr>
              <a:pPr/>
              <a:t>72</a:t>
            </a:fld>
            <a:endParaRPr lang="en-US" altLang="en-US">
              <a:latin typeface="Calibri" panose="020F0502020204030204" pitchFamily="34" charset="0"/>
            </a:endParaRPr>
          </a:p>
        </p:txBody>
      </p:sp>
    </p:spTree>
    <p:extLst>
      <p:ext uri="{BB962C8B-B14F-4D97-AF65-F5344CB8AC3E}">
        <p14:creationId xmlns:p14="http://schemas.microsoft.com/office/powerpoint/2010/main" val="8650636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a:extLst>
              <a:ext uri="{FF2B5EF4-FFF2-40B4-BE49-F238E27FC236}">
                <a16:creationId xmlns:a16="http://schemas.microsoft.com/office/drawing/2014/main" id="{57406539-B68F-874E-8F35-D838516D94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8" name="Notes Placeholder 2">
            <a:extLst>
              <a:ext uri="{FF2B5EF4-FFF2-40B4-BE49-F238E27FC236}">
                <a16:creationId xmlns:a16="http://schemas.microsoft.com/office/drawing/2014/main" id="{287E1018-03E5-2645-9811-B63EBD23C6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Prior to starting this lesson, ensure that you have established ground rules for interaction and psychological safety – and remind students that you have done this. Pupils should feel that the classroom is a safe space, that they are not expected to know anything, and are free to participate or pass on discussions.</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It is important to have a baseline idea of your students exposure to this content. We recommend doing a pre-test with the following questions: </a:t>
            </a:r>
          </a:p>
          <a:p>
            <a:pPr eaLnBrk="1" hangingPunct="1">
              <a:spcBef>
                <a:spcPct val="0"/>
              </a:spcBef>
            </a:pPr>
            <a:endParaRPr lang="en-US" altLang="en-US">
              <a:ea typeface="ＭＳ Ｐゴシック" panose="020B0600070205080204" pitchFamily="34" charset="-128"/>
            </a:endParaRPr>
          </a:p>
          <a:p>
            <a:r>
              <a:rPr lang="en-US" altLang="en-US" i="1">
                <a:ea typeface="ＭＳ Ｐゴシック" panose="020B0600070205080204" pitchFamily="34" charset="-128"/>
              </a:rPr>
              <a:t>* Have you viewed sexual or sexualized content online – either accidentally or on purpose?</a:t>
            </a:r>
            <a:endParaRPr lang="en-US" altLang="en-US">
              <a:ea typeface="ＭＳ Ｐゴシック" panose="020B0600070205080204" pitchFamily="34" charset="-128"/>
            </a:endParaRPr>
          </a:p>
          <a:p>
            <a:r>
              <a:rPr lang="en-US" altLang="en-US" i="1">
                <a:ea typeface="ＭＳ Ｐゴシック" panose="020B0600070205080204" pitchFamily="34" charset="-128"/>
              </a:rPr>
              <a:t>* Do you know what pornography is, and have you seen it?</a:t>
            </a:r>
            <a:endParaRPr lang="en-US" altLang="en-US">
              <a:ea typeface="ＭＳ Ｐゴシック" panose="020B0600070205080204" pitchFamily="34" charset="-128"/>
            </a:endParaRPr>
          </a:p>
          <a:p>
            <a:r>
              <a:rPr lang="en-US" altLang="en-US" i="1">
                <a:ea typeface="ＭＳ Ｐゴシック" panose="020B0600070205080204" pitchFamily="34" charset="-128"/>
              </a:rPr>
              <a:t>* Are you or young people you know exploring dating and relationships?</a:t>
            </a: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IMPORTANT NOTE: This Powerpoint presentation was set up using the Open Sans font. You should check you have this font on the computer you will be using to show the slides or they may not appear properly. Open Sans is readily available online, and it is free to download and use. Just type "open sans font download" into a search engine and follow instructions on how to install them on your system.</a:t>
            </a:r>
          </a:p>
          <a:p>
            <a:endParaRPr lang="en-US" altLang="en-US">
              <a:ea typeface="ＭＳ Ｐゴシック" panose="020B0600070205080204" pitchFamily="34" charset="-128"/>
            </a:endParaRPr>
          </a:p>
        </p:txBody>
      </p:sp>
      <p:sp>
        <p:nvSpPr>
          <p:cNvPr id="9219" name="Slide Number Placeholder 3">
            <a:extLst>
              <a:ext uri="{FF2B5EF4-FFF2-40B4-BE49-F238E27FC236}">
                <a16:creationId xmlns:a16="http://schemas.microsoft.com/office/drawing/2014/main" id="{4A75173B-A323-D54E-8301-D655E30FCB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38A5CB6-4FB8-3F4B-B056-0FF0A49F6F39}" type="slidenum">
              <a:rPr lang="en-US" altLang="en-US" smtClean="0">
                <a:latin typeface="Arial" panose="020B0604020202020204" pitchFamily="34" charset="0"/>
              </a:rPr>
              <a:pPr>
                <a:spcBef>
                  <a:spcPct val="0"/>
                </a:spcBef>
              </a:pPr>
              <a:t>73</a:t>
            </a:fld>
            <a:endParaRPr lang="en-US" altLang="en-US">
              <a:latin typeface="Arial" panose="020B0604020202020204" pitchFamily="34" charset="0"/>
            </a:endParaRPr>
          </a:p>
        </p:txBody>
      </p:sp>
    </p:spTree>
    <p:extLst>
      <p:ext uri="{BB962C8B-B14F-4D97-AF65-F5344CB8AC3E}">
        <p14:creationId xmlns:p14="http://schemas.microsoft.com/office/powerpoint/2010/main" val="37423247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59C49107-09E2-244D-950E-3295983484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73AE0D2A-DAF7-9E43-9A2F-D69D935BBF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ea typeface="ＭＳ Ｐゴシック" panose="020B0600070205080204" pitchFamily="34" charset="-128"/>
              </a:rPr>
              <a:t>Introduce the session and highlight that this session is about how young people portray themselves online – the images and videos they share with whom and when </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Highlight that there are may ways to share images and videos online.  Also emphasize that any images/content young people share with others could end up online – that includes texts, pictures, journal entries, etc.  </a:t>
            </a:r>
          </a:p>
        </p:txBody>
      </p:sp>
      <p:sp>
        <p:nvSpPr>
          <p:cNvPr id="17411" name="Slide Number Placeholder 3">
            <a:extLst>
              <a:ext uri="{FF2B5EF4-FFF2-40B4-BE49-F238E27FC236}">
                <a16:creationId xmlns:a16="http://schemas.microsoft.com/office/drawing/2014/main" id="{AF3734A9-B2AF-6148-B942-6380122650B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1043255-FEC1-764A-A25C-B7713F84726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9F22C81E-E1A8-E14A-A403-653FB9E613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BCAE065A-4B8B-7841-BE06-ABB9D67674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ea typeface="ＭＳ Ｐゴシック" panose="020B0600070205080204" pitchFamily="34" charset="-128"/>
            </a:endParaRPr>
          </a:p>
        </p:txBody>
      </p:sp>
      <p:sp>
        <p:nvSpPr>
          <p:cNvPr id="19459" name="Slide Number Placeholder 3">
            <a:extLst>
              <a:ext uri="{FF2B5EF4-FFF2-40B4-BE49-F238E27FC236}">
                <a16:creationId xmlns:a16="http://schemas.microsoft.com/office/drawing/2014/main" id="{D85A2A7B-ACA4-3F4D-8DFD-FDA8E6D3B72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6448BC5-D095-6F4F-8F0E-379182BFBA0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468371D3-9610-DB4C-8389-A4786F7B440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Notes Placeholder 2">
            <a:extLst>
              <a:ext uri="{FF2B5EF4-FFF2-40B4-BE49-F238E27FC236}">
                <a16:creationId xmlns:a16="http://schemas.microsoft.com/office/drawing/2014/main" id="{2B69CE30-4B71-DA44-860D-76247EEABBD7}"/>
              </a:ext>
            </a:extLst>
          </p:cNvPr>
          <p:cNvSpPr>
            <a:spLocks noGrp="1"/>
          </p:cNvSpPr>
          <p:nvPr>
            <p:ph type="body" idx="1"/>
          </p:nvPr>
        </p:nvSpPr>
        <p:spPr bwMode="auto"/>
        <p:txBody>
          <a:bodyPr/>
          <a:lstStyle/>
          <a:p>
            <a:pPr eaLnBrk="1" hangingPunct="1">
              <a:spcBef>
                <a:spcPct val="0"/>
              </a:spcBef>
              <a:defRPr/>
            </a:pPr>
            <a:r>
              <a:rPr lang="en-US" altLang="en-US" dirty="0" err="1">
                <a:ea typeface="ＭＳ Ｐゴシック" panose="020B0600070205080204" pitchFamily="34" charset="-128"/>
              </a:rPr>
              <a:t>Sexualised</a:t>
            </a:r>
            <a:r>
              <a:rPr lang="en-US" altLang="en-US" dirty="0">
                <a:ea typeface="ＭＳ Ｐゴシック" panose="020B0600070205080204" pitchFamily="34" charset="-128"/>
              </a:rPr>
              <a:t> content is an image or images that were deliberately made to look sexual – and can include over </a:t>
            </a:r>
            <a:r>
              <a:rPr lang="en-US" altLang="en-US" dirty="0" err="1">
                <a:ea typeface="ＭＳ Ｐゴシック" panose="020B0600070205080204" pitchFamily="34" charset="-128"/>
              </a:rPr>
              <a:t>sexualised</a:t>
            </a:r>
            <a:r>
              <a:rPr lang="en-US" altLang="en-US" dirty="0">
                <a:ea typeface="ＭＳ Ｐゴシック" panose="020B0600070205080204" pitchFamily="34" charset="-128"/>
              </a:rPr>
              <a:t> images of children. This content can often just walk the line of appropriateness. </a:t>
            </a:r>
          </a:p>
          <a:p>
            <a:pPr eaLnBrk="1" hangingPunct="1">
              <a:spcBef>
                <a:spcPct val="0"/>
              </a:spcBef>
              <a:defRPr/>
            </a:pPr>
            <a:r>
              <a:rPr lang="en-US" altLang="en-US" dirty="0">
                <a:ea typeface="ＭＳ Ｐゴシック" panose="020B0600070205080204" pitchFamily="34" charset="-128"/>
              </a:rPr>
              <a:t>Ask students what contributes to an image looking sexualized. Listen for: Clothes, pose, makeup, hairstyle, expression, etc.</a:t>
            </a:r>
          </a:p>
          <a:p>
            <a:pPr eaLnBrk="1" hangingPunct="1">
              <a:spcBef>
                <a:spcPct val="0"/>
              </a:spcBef>
              <a:defRPr/>
            </a:pPr>
            <a:endParaRPr lang="en-US" altLang="en-US" dirty="0">
              <a:ea typeface="ＭＳ Ｐゴシック" panose="020B0600070205080204" pitchFamily="34" charset="-128"/>
            </a:endParaRPr>
          </a:p>
          <a:p>
            <a:pPr eaLnBrk="1" hangingPunct="1">
              <a:spcBef>
                <a:spcPct val="0"/>
              </a:spcBef>
              <a:defRPr/>
            </a:pPr>
            <a:r>
              <a:rPr lang="en-US" altLang="en-US" dirty="0">
                <a:ea typeface="ＭＳ Ｐゴシック" panose="020B0600070205080204" pitchFamily="34" charset="-128"/>
              </a:rPr>
              <a:t>Ask the group what they think the impact of these sorts of image is.  Listen for:</a:t>
            </a:r>
          </a:p>
          <a:p>
            <a:pPr eaLnBrk="1" hangingPunct="1">
              <a:spcBef>
                <a:spcPct val="0"/>
              </a:spcBef>
              <a:defRPr/>
            </a:pPr>
            <a:endParaRPr lang="en-US" altLang="en-US" dirty="0">
              <a:ea typeface="ＭＳ Ｐゴシック" panose="020B0600070205080204" pitchFamily="34" charset="-128"/>
            </a:endParaRPr>
          </a:p>
          <a:p>
            <a:pPr marL="171450" indent="-171450" eaLnBrk="1" hangingPunct="1">
              <a:spcBef>
                <a:spcPct val="0"/>
              </a:spcBef>
              <a:buFontTx/>
              <a:buChar char="-"/>
              <a:defRPr/>
            </a:pPr>
            <a:r>
              <a:rPr lang="en-US" altLang="en-US" dirty="0">
                <a:ea typeface="ＭＳ Ｐゴシック" panose="020B0600070205080204" pitchFamily="34" charset="-128"/>
              </a:rPr>
              <a:t>Young people think they are expected to look like this</a:t>
            </a:r>
          </a:p>
          <a:p>
            <a:pPr marL="171450" indent="-171450" eaLnBrk="1" hangingPunct="1">
              <a:spcBef>
                <a:spcPct val="0"/>
              </a:spcBef>
              <a:buFontTx/>
              <a:buChar char="-"/>
              <a:defRPr/>
            </a:pPr>
            <a:r>
              <a:rPr lang="en-US" altLang="en-US" dirty="0">
                <a:ea typeface="ＭＳ Ｐゴシック" panose="020B0600070205080204" pitchFamily="34" charset="-128"/>
              </a:rPr>
              <a:t>Forms a first impression of what is considered attractive or alluring</a:t>
            </a:r>
          </a:p>
          <a:p>
            <a:pPr marL="171450" indent="-171450" eaLnBrk="1" hangingPunct="1">
              <a:spcBef>
                <a:spcPct val="0"/>
              </a:spcBef>
              <a:buFontTx/>
              <a:buChar char="-"/>
              <a:defRPr/>
            </a:pPr>
            <a:r>
              <a:rPr lang="en-US" altLang="en-US" dirty="0">
                <a:ea typeface="ＭＳ Ｐゴシック" panose="020B0600070205080204" pitchFamily="34" charset="-128"/>
              </a:rPr>
              <a:t>Can make young people feel they need to grow up fast or act more mature</a:t>
            </a:r>
          </a:p>
        </p:txBody>
      </p:sp>
      <p:sp>
        <p:nvSpPr>
          <p:cNvPr id="25603" name="Slide Number Placeholder 3">
            <a:extLst>
              <a:ext uri="{FF2B5EF4-FFF2-40B4-BE49-F238E27FC236}">
                <a16:creationId xmlns:a16="http://schemas.microsoft.com/office/drawing/2014/main" id="{4356E1FE-F03D-1D42-B6EB-F2BC3DCD7AA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07FA267-D189-5441-9196-B568623888CB}" type="slidenum">
              <a:rPr lang="en-US" altLang="en-US" smtClean="0"/>
              <a:pPr>
                <a:spcBef>
                  <a:spcPct val="0"/>
                </a:spcBef>
              </a:pPr>
              <a:t>7</a:t>
            </a:fld>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A47C9ADC-163B-5F45-A8A2-45420C296B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B484E18A-0566-C342-A869-178E3E6A26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ea typeface="ＭＳ Ｐゴシック" panose="020B0600070205080204" pitchFamily="34" charset="-128"/>
              </a:rPr>
              <a:t>Organise the class into groups of 4</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Give each group a work sheet and ask them to consider the scenarios</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Ask students to rank the scenarios; red; amber; or green and give reasons for their choices.  They should discuss and agree these in their groups.</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After completion of the task – students should be invited to give their reasons as to why they thought red; amber or green</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They should consider things like:</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 The long term impact of sharing images like this</a:t>
            </a:r>
          </a:p>
          <a:p>
            <a:pPr eaLnBrk="1" hangingPunct="1">
              <a:spcBef>
                <a:spcPct val="0"/>
              </a:spcBef>
            </a:pPr>
            <a:r>
              <a:rPr lang="en-US" altLang="en-US">
                <a:ea typeface="ＭＳ Ｐゴシック" panose="020B0600070205080204" pitchFamily="34" charset="-128"/>
              </a:rPr>
              <a:t>* Where the image could end up</a:t>
            </a:r>
          </a:p>
          <a:p>
            <a:pPr eaLnBrk="1" hangingPunct="1">
              <a:spcBef>
                <a:spcPct val="0"/>
              </a:spcBef>
            </a:pPr>
            <a:r>
              <a:rPr lang="en-US" altLang="en-US">
                <a:ea typeface="ＭＳ Ｐゴシック" panose="020B0600070205080204" pitchFamily="34" charset="-128"/>
              </a:rPr>
              <a:t>* The effect of the image being shared more widely on their future </a:t>
            </a:r>
          </a:p>
          <a:p>
            <a:pPr eaLnBrk="1" hangingPunct="1">
              <a:spcBef>
                <a:spcPct val="0"/>
              </a:spcBef>
            </a:pPr>
            <a:r>
              <a:rPr lang="en-US" altLang="en-US">
                <a:ea typeface="ＭＳ Ｐゴシック" panose="020B0600070205080204" pitchFamily="34" charset="-128"/>
              </a:rPr>
              <a:t>* Whether or not the image could be deleted</a:t>
            </a:r>
          </a:p>
          <a:p>
            <a:pPr eaLnBrk="1" hangingPunct="1">
              <a:spcBef>
                <a:spcPct val="0"/>
              </a:spcBef>
            </a:pPr>
            <a:endParaRPr lang="en-US" altLang="en-US">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id="{24049F73-2D66-6143-854D-3C09DF7F20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545B945-1568-AC4F-9566-3C8853D9749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D3F8AD96-D641-B649-BB91-A839D98267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a:extLst>
              <a:ext uri="{FF2B5EF4-FFF2-40B4-BE49-F238E27FC236}">
                <a16:creationId xmlns:a16="http://schemas.microsoft.com/office/drawing/2014/main" id="{E9E6AD3E-6E6E-594B-9C72-F14DAA403D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ea typeface="ＭＳ Ｐゴシック" panose="020B0600070205080204" pitchFamily="34" charset="-128"/>
              </a:rPr>
              <a:t>Watch the video (4 mins)</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https://www.youtube.com/watch?v=IZwVT6WnPQY</a:t>
            </a:r>
          </a:p>
          <a:p>
            <a:pPr eaLnBrk="1" hangingPunct="1">
              <a:spcBef>
                <a:spcPct val="0"/>
              </a:spcBef>
            </a:pPr>
            <a:r>
              <a:rPr lang="en-US" altLang="en-US">
                <a:ea typeface="ＭＳ Ｐゴシック" panose="020B0600070205080204" pitchFamily="34" charset="-128"/>
              </a:rPr>
              <a:t>https://www.commonsense.org/education/videos/teen-voices-sexting-relationships-and-risks</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Ask students what stood out to them from the video</a:t>
            </a:r>
          </a:p>
          <a:p>
            <a:pPr eaLnBrk="1" hangingPunct="1">
              <a:spcBef>
                <a:spcPct val="0"/>
              </a:spcBef>
            </a:pPr>
            <a:endParaRPr lang="en-US" altLang="en-US">
              <a:ea typeface="ＭＳ Ｐゴシック" panose="020B0600070205080204" pitchFamily="34" charset="-128"/>
            </a:endParaRPr>
          </a:p>
        </p:txBody>
      </p:sp>
      <p:sp>
        <p:nvSpPr>
          <p:cNvPr id="23555" name="Slide Number Placeholder 3">
            <a:extLst>
              <a:ext uri="{FF2B5EF4-FFF2-40B4-BE49-F238E27FC236}">
                <a16:creationId xmlns:a16="http://schemas.microsoft.com/office/drawing/2014/main" id="{91D64818-6FA4-944B-9092-905A0CF9B2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C40F152-8B90-004C-AAAF-7EFA0504A6A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654E0713-7428-B143-873D-C48071A1A5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Notes Placeholder 2">
            <a:extLst>
              <a:ext uri="{FF2B5EF4-FFF2-40B4-BE49-F238E27FC236}">
                <a16:creationId xmlns:a16="http://schemas.microsoft.com/office/drawing/2014/main" id="{04E62645-B62D-2C4E-9BF2-86FC6D059E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ea typeface="ＭＳ Ｐゴシック" panose="020B0600070205080204" pitchFamily="34" charset="-128"/>
              </a:rPr>
              <a:t>Remind students that if they share explicit images – including of themselves - they are breaking the law. </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Reassure them however that the law is intended to protect young people so if they behave responsibly – including reporting any incidents to an adult - there should be no reason to fear.</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Every educational establishment should have a child protection policy in place to deal with incidents. It may be helpful to let students know this.</a:t>
            </a:r>
          </a:p>
        </p:txBody>
      </p:sp>
      <p:sp>
        <p:nvSpPr>
          <p:cNvPr id="25603" name="Slide Number Placeholder 3">
            <a:extLst>
              <a:ext uri="{FF2B5EF4-FFF2-40B4-BE49-F238E27FC236}">
                <a16:creationId xmlns:a16="http://schemas.microsoft.com/office/drawing/2014/main" id="{6C9745EE-D007-C64A-91D2-FA5F5DD25A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CE58BA5-0C32-E344-93F8-CA6B616849F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0229ACF3-FAFD-7342-AF9D-E560200996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a:extLst>
              <a:ext uri="{FF2B5EF4-FFF2-40B4-BE49-F238E27FC236}">
                <a16:creationId xmlns:a16="http://schemas.microsoft.com/office/drawing/2014/main" id="{41C429A4-1DEB-DD47-A384-B3955A0662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ea typeface="ＭＳ Ｐゴシック" panose="020B0600070205080204" pitchFamily="34" charset="-128"/>
              </a:rPr>
              <a:t>Divide the class into two groups. Have one group consider what kind of sexting is “experimental” – where young people are romantically/sexually involved and are voluntarily sharing pictures and content with each other. </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Have the other group consider what could be considered “aggravated” – where young people feel pressured or forced to share images and content.  Give each group 5 minutes to present what they discussed. Once each group has presented, hold a class discussion about the following: </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 Where did they see overlap between the two categories?</a:t>
            </a:r>
          </a:p>
          <a:p>
            <a:pPr eaLnBrk="1" hangingPunct="1">
              <a:spcBef>
                <a:spcPct val="0"/>
              </a:spcBef>
            </a:pPr>
            <a:r>
              <a:rPr lang="en-US" altLang="en-US">
                <a:ea typeface="ＭＳ Ｐゴシック" panose="020B0600070205080204" pitchFamily="34" charset="-128"/>
              </a:rPr>
              <a:t>* Is it possible that one person could think they were voluntarily sharing and the other party felt coerced?</a:t>
            </a:r>
          </a:p>
          <a:p>
            <a:pPr eaLnBrk="1" hangingPunct="1">
              <a:spcBef>
                <a:spcPct val="0"/>
              </a:spcBef>
            </a:pPr>
            <a:r>
              <a:rPr lang="en-US" altLang="en-US">
                <a:ea typeface="ＭＳ Ｐゴシック" panose="020B0600070205080204" pitchFamily="34" charset="-128"/>
              </a:rPr>
              <a:t>* How does consent play into this?</a:t>
            </a:r>
          </a:p>
          <a:p>
            <a:pPr eaLnBrk="1" hangingPunct="1">
              <a:spcBef>
                <a:spcPct val="0"/>
              </a:spcBef>
            </a:pPr>
            <a:r>
              <a:rPr lang="en-US" altLang="en-US">
                <a:ea typeface="ＭＳ Ｐゴシック" panose="020B0600070205080204" pitchFamily="34" charset="-128"/>
              </a:rPr>
              <a:t>* What are the risks to young people, regardless of consent?</a:t>
            </a:r>
          </a:p>
        </p:txBody>
      </p:sp>
      <p:sp>
        <p:nvSpPr>
          <p:cNvPr id="27651" name="Slide Number Placeholder 3">
            <a:extLst>
              <a:ext uri="{FF2B5EF4-FFF2-40B4-BE49-F238E27FC236}">
                <a16:creationId xmlns:a16="http://schemas.microsoft.com/office/drawing/2014/main" id="{40126628-F37F-7747-A29B-EA6665AC700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5F6C42F-96B8-7848-A5B6-FDCFAB90D44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4D7A4381-3116-6E45-BC2A-97F71734DF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3A8ECE1D-22AF-B54B-BE5B-9F744DE5AE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ea typeface="ＭＳ Ｐゴシック" panose="020B0600070205080204" pitchFamily="34" charset="-128"/>
              </a:rPr>
              <a:t>Ask students what they believe would be effective ground rules or safe guards for people their age and why.  Use their suggestions to create a poster together as a class to put up in the classroom as a reminder to stay safe.</a:t>
            </a:r>
          </a:p>
        </p:txBody>
      </p:sp>
      <p:sp>
        <p:nvSpPr>
          <p:cNvPr id="29699" name="Slide Number Placeholder 3">
            <a:extLst>
              <a:ext uri="{FF2B5EF4-FFF2-40B4-BE49-F238E27FC236}">
                <a16:creationId xmlns:a16="http://schemas.microsoft.com/office/drawing/2014/main" id="{A9742F2F-F02D-224C-B860-8F6EE32D90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DE249CD-3463-5B49-93C5-E4417B7A3E5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23B9BF6F-F3C5-A648-98B1-BFECF449A3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1FC1570A-4F29-C248-BFB8-FC4B3CFB0CE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35843" name="Slide Number Placeholder 3">
            <a:extLst>
              <a:ext uri="{FF2B5EF4-FFF2-40B4-BE49-F238E27FC236}">
                <a16:creationId xmlns:a16="http://schemas.microsoft.com/office/drawing/2014/main" id="{CF5AD85F-59A4-C041-8DDB-05C30BDF65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80501ED-23F5-F145-82E6-14823313D73F}" type="slidenum">
              <a:rPr lang="en-US" altLang="en-US" smtClean="0">
                <a:latin typeface="Calibri" panose="020F0502020204030204" pitchFamily="34" charset="0"/>
              </a:rPr>
              <a:pPr/>
              <a:t>81</a:t>
            </a:fld>
            <a:endParaRPr lang="en-US" altLang="en-US">
              <a:latin typeface="Calibri" panose="020F0502020204030204" pitchFamily="34" charset="0"/>
            </a:endParaRPr>
          </a:p>
        </p:txBody>
      </p:sp>
    </p:spTree>
    <p:extLst>
      <p:ext uri="{BB962C8B-B14F-4D97-AF65-F5344CB8AC3E}">
        <p14:creationId xmlns:p14="http://schemas.microsoft.com/office/powerpoint/2010/main" val="35652160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a:extLst>
              <a:ext uri="{FF2B5EF4-FFF2-40B4-BE49-F238E27FC236}">
                <a16:creationId xmlns:a16="http://schemas.microsoft.com/office/drawing/2014/main" id="{57406539-B68F-874E-8F35-D838516D94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8" name="Notes Placeholder 2">
            <a:extLst>
              <a:ext uri="{FF2B5EF4-FFF2-40B4-BE49-F238E27FC236}">
                <a16:creationId xmlns:a16="http://schemas.microsoft.com/office/drawing/2014/main" id="{287E1018-03E5-2645-9811-B63EBD23C6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Prior to starting this lesson, ensure that you have established ground rules for interaction and psychological safety – and remind students that you have done this. Pupils should feel that the classroom is a safe space, that they are not expected to know anything, and are free to participate or pass on discussions.</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It is important to have a baseline idea of your students exposure to this content. We recommend doing a pre-test with the following questions: </a:t>
            </a:r>
          </a:p>
          <a:p>
            <a:pPr eaLnBrk="1" hangingPunct="1">
              <a:spcBef>
                <a:spcPct val="0"/>
              </a:spcBef>
            </a:pPr>
            <a:endParaRPr lang="en-US" altLang="en-US">
              <a:ea typeface="ＭＳ Ｐゴシック" panose="020B0600070205080204" pitchFamily="34" charset="-128"/>
            </a:endParaRPr>
          </a:p>
          <a:p>
            <a:r>
              <a:rPr lang="en-US" altLang="en-US" i="1">
                <a:ea typeface="ＭＳ Ｐゴシック" panose="020B0600070205080204" pitchFamily="34" charset="-128"/>
              </a:rPr>
              <a:t>* Have you viewed sexual or sexualized content online – either accidentally or on purpose?</a:t>
            </a:r>
            <a:endParaRPr lang="en-US" altLang="en-US">
              <a:ea typeface="ＭＳ Ｐゴシック" panose="020B0600070205080204" pitchFamily="34" charset="-128"/>
            </a:endParaRPr>
          </a:p>
          <a:p>
            <a:r>
              <a:rPr lang="en-US" altLang="en-US" i="1">
                <a:ea typeface="ＭＳ Ｐゴシック" panose="020B0600070205080204" pitchFamily="34" charset="-128"/>
              </a:rPr>
              <a:t>* Do you know what pornography is, and have you seen it?</a:t>
            </a:r>
            <a:endParaRPr lang="en-US" altLang="en-US">
              <a:ea typeface="ＭＳ Ｐゴシック" panose="020B0600070205080204" pitchFamily="34" charset="-128"/>
            </a:endParaRPr>
          </a:p>
          <a:p>
            <a:r>
              <a:rPr lang="en-US" altLang="en-US" i="1">
                <a:ea typeface="ＭＳ Ｐゴシック" panose="020B0600070205080204" pitchFamily="34" charset="-128"/>
              </a:rPr>
              <a:t>* Are you or young people you know exploring dating and relationships?</a:t>
            </a: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IMPORTANT NOTE: This Powerpoint presentation was set up using the Open Sans font. You should check you have this font on the computer you will be using to show the slides or they may not appear properly. Open Sans is readily available online, and it is free to download and use. Just type "open sans font download" into a search engine and follow instructions on how to install them on your system.</a:t>
            </a:r>
          </a:p>
          <a:p>
            <a:endParaRPr lang="en-US" altLang="en-US">
              <a:ea typeface="ＭＳ Ｐゴシック" panose="020B0600070205080204" pitchFamily="34" charset="-128"/>
            </a:endParaRPr>
          </a:p>
        </p:txBody>
      </p:sp>
      <p:sp>
        <p:nvSpPr>
          <p:cNvPr id="9219" name="Slide Number Placeholder 3">
            <a:extLst>
              <a:ext uri="{FF2B5EF4-FFF2-40B4-BE49-F238E27FC236}">
                <a16:creationId xmlns:a16="http://schemas.microsoft.com/office/drawing/2014/main" id="{4A75173B-A323-D54E-8301-D655E30FCB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38A5CB6-4FB8-3F4B-B056-0FF0A49F6F39}" type="slidenum">
              <a:rPr lang="en-US" altLang="en-US" smtClean="0">
                <a:latin typeface="Arial" panose="020B0604020202020204" pitchFamily="34" charset="0"/>
              </a:rPr>
              <a:pPr>
                <a:spcBef>
                  <a:spcPct val="0"/>
                </a:spcBef>
              </a:pPr>
              <a:t>82</a:t>
            </a:fld>
            <a:endParaRPr lang="en-US" altLang="en-US">
              <a:latin typeface="Arial" panose="020B0604020202020204" pitchFamily="34" charset="0"/>
            </a:endParaRPr>
          </a:p>
        </p:txBody>
      </p:sp>
    </p:spTree>
    <p:extLst>
      <p:ext uri="{BB962C8B-B14F-4D97-AF65-F5344CB8AC3E}">
        <p14:creationId xmlns:p14="http://schemas.microsoft.com/office/powerpoint/2010/main" val="21396517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0CFB3B2D-6B74-9542-8DD2-301611FB18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A393EB71-CC87-BB47-8F21-8F531F2986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ea typeface="ＭＳ Ｐゴシック" panose="020B0600070205080204" pitchFamily="34" charset="-128"/>
              </a:rPr>
              <a:t>Open up the lesson with these rhetorical questions.</a:t>
            </a:r>
          </a:p>
        </p:txBody>
      </p:sp>
      <p:sp>
        <p:nvSpPr>
          <p:cNvPr id="17411" name="Slide Number Placeholder 3">
            <a:extLst>
              <a:ext uri="{FF2B5EF4-FFF2-40B4-BE49-F238E27FC236}">
                <a16:creationId xmlns:a16="http://schemas.microsoft.com/office/drawing/2014/main" id="{E2831B6C-8B55-BF4A-9626-75058949A00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311C5E3-A313-BF4D-984B-3837BB8CA60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0694E645-3B4F-784D-9916-85C51BA6EE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55208F55-E4C0-754D-B6E2-AD5DB272FF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ea typeface="ＭＳ Ｐゴシック" panose="020B0600070205080204" pitchFamily="34" charset="-128"/>
              </a:rPr>
              <a:t>Review the learning outcomes for this lesson and take any questions as appropriate.</a:t>
            </a:r>
          </a:p>
        </p:txBody>
      </p:sp>
      <p:sp>
        <p:nvSpPr>
          <p:cNvPr id="19459" name="Slide Number Placeholder 3">
            <a:extLst>
              <a:ext uri="{FF2B5EF4-FFF2-40B4-BE49-F238E27FC236}">
                <a16:creationId xmlns:a16="http://schemas.microsoft.com/office/drawing/2014/main" id="{3C65C2F0-3D23-5648-A567-25428D35C3B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A1EBEBF-993C-A942-ACBB-67CA048D3E1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A2565181-277E-E840-9CB6-081D6BADE27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10621B7D-B572-D348-8135-DCA0E14A96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ea typeface="ＭＳ Ｐゴシック" panose="020B0600070205080204" pitchFamily="34" charset="-128"/>
              </a:rPr>
              <a:t>Set up the activity so that students are working in pairs and discussing what they think is the right answer to each question as you put up each slide. As you show each question, monitor the room to determine when most students seem to have an answer, then discuss the correct answer while students take notes in the comments sections of their worksheet.</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So that students can take their notes and reflections home, ensure each student has their own worksheet.</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The following slides and notes give details of the answers and discussions points </a:t>
            </a:r>
          </a:p>
          <a:p>
            <a:pPr eaLnBrk="1" hangingPunct="1">
              <a:spcBef>
                <a:spcPct val="0"/>
              </a:spcBef>
            </a:pPr>
            <a:endParaRPr lang="en-US" altLang="en-US">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id="{F2790C43-6133-AD41-A92F-F05E6CD5C6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982D78B-C412-7F41-AA75-54D420BF2E4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B6422951-F243-0F45-8DC3-6459F03F15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a:extLst>
              <a:ext uri="{FF2B5EF4-FFF2-40B4-BE49-F238E27FC236}">
                <a16:creationId xmlns:a16="http://schemas.microsoft.com/office/drawing/2014/main" id="{BA566F0B-E359-1846-B8FC-3B5500DFF9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ea typeface="ＭＳ Ｐゴシック" panose="020B0600070205080204" pitchFamily="34" charset="-128"/>
              </a:rPr>
              <a:t>Provide post it notes to all students.  Ask them to write down places where young people might encounter sexual content online and post on the white board.  Take note of and discuss the list that is posted on the board.</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Alternately, have students raise their hands if they have seen sexualized content in: </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Music videos</a:t>
            </a:r>
          </a:p>
          <a:p>
            <a:pPr eaLnBrk="1" hangingPunct="1">
              <a:spcBef>
                <a:spcPct val="0"/>
              </a:spcBef>
            </a:pPr>
            <a:r>
              <a:rPr lang="en-US" altLang="en-US">
                <a:ea typeface="ＭＳ Ｐゴシック" panose="020B0600070205080204" pitchFamily="34" charset="-128"/>
              </a:rPr>
              <a:t>Advertisements</a:t>
            </a:r>
          </a:p>
          <a:p>
            <a:pPr eaLnBrk="1" hangingPunct="1">
              <a:spcBef>
                <a:spcPct val="0"/>
              </a:spcBef>
            </a:pPr>
            <a:r>
              <a:rPr lang="en-US" altLang="en-US">
                <a:ea typeface="ＭＳ Ｐゴシック" panose="020B0600070205080204" pitchFamily="34" charset="-128"/>
              </a:rPr>
              <a:t>Magazines</a:t>
            </a:r>
          </a:p>
          <a:p>
            <a:pPr eaLnBrk="1" hangingPunct="1">
              <a:spcBef>
                <a:spcPct val="0"/>
              </a:spcBef>
            </a:pPr>
            <a:r>
              <a:rPr lang="en-US" altLang="en-US">
                <a:ea typeface="ＭＳ Ｐゴシック" panose="020B0600070205080204" pitchFamily="34" charset="-128"/>
              </a:rPr>
              <a:t>Streaming shows</a:t>
            </a:r>
          </a:p>
          <a:p>
            <a:pPr eaLnBrk="1" hangingPunct="1">
              <a:spcBef>
                <a:spcPct val="0"/>
              </a:spcBef>
            </a:pPr>
            <a:r>
              <a:rPr lang="en-US" altLang="en-US">
                <a:ea typeface="ＭＳ Ｐゴシック" panose="020B0600070205080204" pitchFamily="34" charset="-128"/>
              </a:rPr>
              <a:t>Movies</a:t>
            </a:r>
          </a:p>
          <a:p>
            <a:pPr eaLnBrk="1" hangingPunct="1">
              <a:spcBef>
                <a:spcPct val="0"/>
              </a:spcBef>
            </a:pPr>
            <a:r>
              <a:rPr lang="en-US" altLang="en-US">
                <a:ea typeface="ＭＳ Ｐゴシック" panose="020B0600070205080204" pitchFamily="34" charset="-128"/>
              </a:rPr>
              <a:t>Social Media sites (ex: clicking the wrong link on youtube)</a:t>
            </a:r>
          </a:p>
          <a:p>
            <a:pPr eaLnBrk="1" hangingPunct="1">
              <a:spcBef>
                <a:spcPct val="0"/>
              </a:spcBef>
            </a:pPr>
            <a:r>
              <a:rPr lang="en-US" altLang="en-US">
                <a:ea typeface="ＭＳ Ｐゴシック" panose="020B0600070205080204" pitchFamily="34" charset="-128"/>
              </a:rPr>
              <a:t>Pop up ads while gaming</a:t>
            </a:r>
          </a:p>
          <a:p>
            <a:pPr eaLnBrk="1" hangingPunct="1">
              <a:spcBef>
                <a:spcPct val="0"/>
              </a:spcBef>
            </a:pPr>
            <a:r>
              <a:rPr lang="en-US" altLang="en-US">
                <a:ea typeface="ＭＳ Ｐゴシック" panose="020B0600070205080204" pitchFamily="34" charset="-128"/>
              </a:rPr>
              <a:t>Porn sites </a:t>
            </a:r>
          </a:p>
          <a:p>
            <a:pPr eaLnBrk="1" hangingPunct="1">
              <a:spcBef>
                <a:spcPct val="0"/>
              </a:spcBef>
            </a:pPr>
            <a:r>
              <a:rPr lang="en-US" altLang="en-US">
                <a:ea typeface="ＭＳ Ｐゴシック" panose="020B0600070205080204" pitchFamily="34" charset="-128"/>
              </a:rPr>
              <a:t>Anywhere else?</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Be sure to include discussion not only of types of websites and forums where young people might find sexual content, but also that it is readily accessible on many devices – smartphones, tablets, computers, etc.</a:t>
            </a:r>
          </a:p>
        </p:txBody>
      </p:sp>
      <p:sp>
        <p:nvSpPr>
          <p:cNvPr id="27651" name="Slide Number Placeholder 3">
            <a:extLst>
              <a:ext uri="{FF2B5EF4-FFF2-40B4-BE49-F238E27FC236}">
                <a16:creationId xmlns:a16="http://schemas.microsoft.com/office/drawing/2014/main" id="{C59D47F9-1937-1248-9878-3ECEDD86AD2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AA41D00-B4B1-2F4F-B7C4-1168388AA385}" type="slidenum">
              <a:rPr lang="en-US" altLang="en-US" smtClean="0"/>
              <a:pPr>
                <a:spcBef>
                  <a:spcPct val="0"/>
                </a:spcBef>
              </a:pPr>
              <a:t>8</a:t>
            </a:fld>
            <a:endParaRPr lang="en-US"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E6B63479-7F0E-DC47-BCC3-2C76DBC695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a:extLst>
              <a:ext uri="{FF2B5EF4-FFF2-40B4-BE49-F238E27FC236}">
                <a16:creationId xmlns:a16="http://schemas.microsoft.com/office/drawing/2014/main" id="{09107765-A9DF-A842-AB31-D178E3D358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ea typeface="ＭＳ Ｐゴシック" panose="020B0600070205080204" pitchFamily="34" charset="-128"/>
              </a:rPr>
              <a:t>Correct answer:</a:t>
            </a:r>
            <a:endParaRPr lang="en-US" altLang="en-US">
              <a:ea typeface="ＭＳ Ｐゴシック" panose="020B0600070205080204" pitchFamily="34" charset="-128"/>
            </a:endParaRPr>
          </a:p>
          <a:p>
            <a:pPr eaLnBrk="1" hangingPunct="1">
              <a:spcBef>
                <a:spcPct val="0"/>
              </a:spcBef>
            </a:pPr>
            <a:r>
              <a:rPr lang="en-GB" altLang="en-US">
                <a:ea typeface="ＭＳ Ｐゴシック" panose="020B0600070205080204" pitchFamily="34" charset="-128"/>
              </a:rPr>
              <a:t>c) 18</a:t>
            </a:r>
            <a:endParaRPr lang="en-US" altLang="en-US">
              <a:ea typeface="ＭＳ Ｐゴシック" panose="020B0600070205080204" pitchFamily="34" charset="-128"/>
            </a:endParaRPr>
          </a:p>
          <a:p>
            <a:pPr eaLnBrk="1" hangingPunct="1">
              <a:spcBef>
                <a:spcPct val="0"/>
              </a:spcBef>
            </a:pPr>
            <a:r>
              <a:rPr lang="en-GB" altLang="en-US">
                <a:ea typeface="ＭＳ Ｐゴシック" panose="020B0600070205080204" pitchFamily="34" charset="-128"/>
              </a:rPr>
              <a:t> </a:t>
            </a:r>
            <a:endParaRPr lang="en-US" altLang="en-US">
              <a:ea typeface="ＭＳ Ｐゴシック" panose="020B0600070205080204" pitchFamily="34" charset="-128"/>
            </a:endParaRPr>
          </a:p>
          <a:p>
            <a:pPr eaLnBrk="1" hangingPunct="1">
              <a:spcBef>
                <a:spcPct val="0"/>
              </a:spcBef>
            </a:pPr>
            <a:r>
              <a:rPr lang="en-GB" altLang="en-US">
                <a:ea typeface="ＭＳ Ｐゴシック" panose="020B0600070205080204" pitchFamily="34" charset="-128"/>
              </a:rPr>
              <a:t>You are considered to be a child in the UK until you are 18 years of age. The UN Convention on the Rights of the Child defines a child as everyone under 18 unless "under the law applicable to the child, majority is attained earlier". </a:t>
            </a:r>
            <a:endParaRPr lang="en-US" altLang="en-US">
              <a:ea typeface="ＭＳ Ｐゴシック" panose="020B0600070205080204" pitchFamily="34" charset="-128"/>
            </a:endParaRPr>
          </a:p>
          <a:p>
            <a:pPr eaLnBrk="1" hangingPunct="1">
              <a:spcBef>
                <a:spcPct val="0"/>
              </a:spcBef>
            </a:pPr>
            <a:r>
              <a:rPr lang="en-GB" altLang="en-US">
                <a:ea typeface="ＭＳ Ｐゴシック" panose="020B0600070205080204" pitchFamily="34" charset="-128"/>
              </a:rPr>
              <a:t> </a:t>
            </a:r>
            <a:endParaRPr lang="en-US" altLang="en-US">
              <a:ea typeface="ＭＳ Ｐゴシック" panose="020B0600070205080204" pitchFamily="34" charset="-128"/>
            </a:endParaRPr>
          </a:p>
          <a:p>
            <a:pPr eaLnBrk="1" hangingPunct="1">
              <a:spcBef>
                <a:spcPct val="0"/>
              </a:spcBef>
            </a:pPr>
            <a:r>
              <a:rPr lang="en-GB" altLang="en-US">
                <a:ea typeface="ＭＳ Ｐゴシック" panose="020B0600070205080204" pitchFamily="34" charset="-128"/>
              </a:rPr>
              <a:t>There are a number of laws across the UK that specify different age limits in specific circumstances but broadly you are still a child up until the age of 18.</a:t>
            </a:r>
            <a:endParaRPr lang="en-US" altLang="en-US">
              <a:ea typeface="ＭＳ Ｐゴシック" panose="020B0600070205080204" pitchFamily="34" charset="-128"/>
            </a:endParaRPr>
          </a:p>
        </p:txBody>
      </p:sp>
      <p:sp>
        <p:nvSpPr>
          <p:cNvPr id="23555" name="Slide Number Placeholder 3">
            <a:extLst>
              <a:ext uri="{FF2B5EF4-FFF2-40B4-BE49-F238E27FC236}">
                <a16:creationId xmlns:a16="http://schemas.microsoft.com/office/drawing/2014/main" id="{26DEC1B8-B07B-024C-B59D-EFB693197A2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77DD6A7-673D-4D45-8D67-B68219D9542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168EF584-271F-FA46-8919-EA60C6644CD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Notes Placeholder 2">
            <a:extLst>
              <a:ext uri="{FF2B5EF4-FFF2-40B4-BE49-F238E27FC236}">
                <a16:creationId xmlns:a16="http://schemas.microsoft.com/office/drawing/2014/main" id="{64DD918D-F804-C34B-ABDD-9D59B60453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ea typeface="ＭＳ Ｐゴシック" panose="020B0600070205080204" pitchFamily="34" charset="-128"/>
              </a:rPr>
              <a:t>Correct answer:</a:t>
            </a: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b) Yes, It is ok to share images/pictures if you have the consent of the other person and they are 18 or older</a:t>
            </a:r>
          </a:p>
          <a:p>
            <a:pPr eaLnBrk="1" hangingPunct="1">
              <a:spcBef>
                <a:spcPct val="0"/>
              </a:spcBef>
            </a:pPr>
            <a:r>
              <a:rPr lang="en-GB" altLang="en-US">
                <a:ea typeface="ＭＳ Ｐゴシック" panose="020B0600070205080204" pitchFamily="34" charset="-128"/>
              </a:rPr>
              <a:t> </a:t>
            </a:r>
            <a:endParaRPr lang="en-US" altLang="en-US">
              <a:ea typeface="ＭＳ Ｐゴシック" panose="020B0600070205080204" pitchFamily="34" charset="-128"/>
            </a:endParaRPr>
          </a:p>
          <a:p>
            <a:pPr eaLnBrk="1" hangingPunct="1">
              <a:spcBef>
                <a:spcPct val="0"/>
              </a:spcBef>
            </a:pPr>
            <a:r>
              <a:rPr lang="en-GB" altLang="en-US">
                <a:ea typeface="ＭＳ Ｐゴシック" panose="020B0600070205080204" pitchFamily="34" charset="-128"/>
              </a:rPr>
              <a:t>If you share naked images or videos online and the person is under 18 you are breaking the law as you are sharing an indecent image of a child, even if you are 16 and you have both consented to sharing the image/video.</a:t>
            </a:r>
            <a:endParaRPr lang="en-US" altLang="en-US">
              <a:ea typeface="ＭＳ Ｐゴシック" panose="020B0600070205080204" pitchFamily="34" charset="-128"/>
            </a:endParaRPr>
          </a:p>
          <a:p>
            <a:pPr eaLnBrk="1" hangingPunct="1">
              <a:spcBef>
                <a:spcPct val="0"/>
              </a:spcBef>
            </a:pPr>
            <a:r>
              <a:rPr lang="en-GB" altLang="en-US">
                <a:ea typeface="ＭＳ Ｐゴシック" panose="020B0600070205080204" pitchFamily="34" charset="-128"/>
              </a:rPr>
              <a:t> </a:t>
            </a:r>
            <a:endParaRPr lang="en-US" altLang="en-US">
              <a:ea typeface="ＭＳ Ｐゴシック" panose="020B0600070205080204" pitchFamily="34" charset="-128"/>
            </a:endParaRPr>
          </a:p>
          <a:p>
            <a:pPr eaLnBrk="1" hangingPunct="1">
              <a:spcBef>
                <a:spcPct val="0"/>
              </a:spcBef>
            </a:pPr>
            <a:r>
              <a:rPr lang="en-GB" altLang="en-US">
                <a:ea typeface="ＭＳ Ｐゴシック" panose="020B0600070205080204" pitchFamily="34" charset="-128"/>
              </a:rPr>
              <a:t>If you are both over 18 and you share a naked image or video of you  and your boyfriend or girlfriend, and you have each other’s permission then you are not necessarily breaking the law.</a:t>
            </a:r>
            <a:endParaRPr lang="en-US" altLang="en-US">
              <a:ea typeface="ＭＳ Ｐゴシック" panose="020B0600070205080204" pitchFamily="34" charset="-128"/>
            </a:endParaRPr>
          </a:p>
          <a:p>
            <a:pPr eaLnBrk="1" hangingPunct="1">
              <a:spcBef>
                <a:spcPct val="0"/>
              </a:spcBef>
            </a:pPr>
            <a:r>
              <a:rPr lang="en-GB" altLang="en-US">
                <a:ea typeface="ＭＳ Ｐゴシック" panose="020B0600070205080204" pitchFamily="34" charset="-128"/>
              </a:rPr>
              <a:t> </a:t>
            </a:r>
            <a:endParaRPr lang="en-US" altLang="en-US">
              <a:ea typeface="ＭＳ Ｐゴシック" panose="020B0600070205080204" pitchFamily="34" charset="-128"/>
            </a:endParaRPr>
          </a:p>
          <a:p>
            <a:pPr eaLnBrk="1" hangingPunct="1">
              <a:spcBef>
                <a:spcPct val="0"/>
              </a:spcBef>
            </a:pPr>
            <a:r>
              <a:rPr lang="en-GB" altLang="en-US">
                <a:ea typeface="ＭＳ Ｐゴシック" panose="020B0600070205080204" pitchFamily="34" charset="-128"/>
              </a:rPr>
              <a:t>If you are both over 18 and you share the image/video online and one of the people involved has not given their consent you could be breaking the law, especially if you reveal personal information about them as well (a "revenge porn" law came into effect in 2015).</a:t>
            </a:r>
            <a:endParaRPr lang="en-US" altLang="en-US">
              <a:ea typeface="ＭＳ Ｐゴシック" panose="020B0600070205080204" pitchFamily="34" charset="-128"/>
            </a:endParaRPr>
          </a:p>
        </p:txBody>
      </p:sp>
      <p:sp>
        <p:nvSpPr>
          <p:cNvPr id="25603" name="Slide Number Placeholder 3">
            <a:extLst>
              <a:ext uri="{FF2B5EF4-FFF2-40B4-BE49-F238E27FC236}">
                <a16:creationId xmlns:a16="http://schemas.microsoft.com/office/drawing/2014/main" id="{DA207BC6-8F47-FA4D-B166-EB020479851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40F8027-BD9B-4D43-99AB-E97E9D4C616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3E8002BD-72C0-F047-A49E-954D1E525D2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a:extLst>
              <a:ext uri="{FF2B5EF4-FFF2-40B4-BE49-F238E27FC236}">
                <a16:creationId xmlns:a16="http://schemas.microsoft.com/office/drawing/2014/main" id="{8C40AA40-1E80-B844-A739-98B6A1BA3F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ea typeface="ＭＳ Ｐゴシック" panose="020B0600070205080204" pitchFamily="34" charset="-128"/>
              </a:rPr>
              <a:t>Correct answer:</a:t>
            </a: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b) No. You should not share those kind of images</a:t>
            </a:r>
          </a:p>
          <a:p>
            <a:pPr eaLnBrk="1" hangingPunct="1">
              <a:spcBef>
                <a:spcPct val="0"/>
              </a:spcBef>
            </a:pPr>
            <a:r>
              <a:rPr lang="en-GB" altLang="en-US">
                <a:ea typeface="ＭＳ Ｐゴシック" panose="020B0600070205080204" pitchFamily="34" charset="-128"/>
              </a:rPr>
              <a:t> </a:t>
            </a:r>
            <a:endParaRPr lang="en-US" altLang="en-US">
              <a:ea typeface="ＭＳ Ｐゴシック" panose="020B0600070205080204" pitchFamily="34" charset="-128"/>
            </a:endParaRPr>
          </a:p>
          <a:p>
            <a:pPr eaLnBrk="1" hangingPunct="1">
              <a:spcBef>
                <a:spcPct val="0"/>
              </a:spcBef>
            </a:pPr>
            <a:r>
              <a:rPr lang="en-GB" altLang="en-US">
                <a:ea typeface="ＭＳ Ｐゴシック" panose="020B0600070205080204" pitchFamily="34" charset="-128"/>
              </a:rPr>
              <a:t>Even if a child has taken the picture themselves and it is considered sexually explicit it is not ok for them to share. Strictly speaking they are breaking the law as this is an indecent picture of a child.</a:t>
            </a:r>
          </a:p>
          <a:p>
            <a:pPr eaLnBrk="1" hangingPunct="1">
              <a:spcBef>
                <a:spcPct val="0"/>
              </a:spcBef>
            </a:pPr>
            <a:endParaRPr lang="en-GB" altLang="en-US">
              <a:ea typeface="ＭＳ Ｐゴシック" panose="020B0600070205080204" pitchFamily="34" charset="-128"/>
            </a:endParaRPr>
          </a:p>
          <a:p>
            <a:pPr eaLnBrk="1" hangingPunct="1">
              <a:spcBef>
                <a:spcPct val="0"/>
              </a:spcBef>
            </a:pPr>
            <a:r>
              <a:rPr lang="en-GB" altLang="en-US">
                <a:ea typeface="ＭＳ Ｐゴシック" panose="020B0600070205080204" pitchFamily="34" charset="-128"/>
              </a:rPr>
              <a:t>In reality, however, unless an adult is involved or there is some degree of coercion or pressure, the police may not need to be involved at all. If the police do get involved, they still have discretion under the “outcome 21” code to take no further action, and that outcome would only be disclosed in a criminal record check if the police feel it is relevant.</a:t>
            </a:r>
            <a:endParaRPr lang="en-US" altLang="en-US">
              <a:ea typeface="ＭＳ Ｐゴシック" panose="020B0600070205080204" pitchFamily="34" charset="-128"/>
            </a:endParaRPr>
          </a:p>
        </p:txBody>
      </p:sp>
      <p:sp>
        <p:nvSpPr>
          <p:cNvPr id="27651" name="Slide Number Placeholder 3">
            <a:extLst>
              <a:ext uri="{FF2B5EF4-FFF2-40B4-BE49-F238E27FC236}">
                <a16:creationId xmlns:a16="http://schemas.microsoft.com/office/drawing/2014/main" id="{A3A00D99-57EC-2446-8479-5E976F5245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E772FC5-12BC-5B4C-B58D-89D10FFA7B8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1D311171-4562-864F-95B9-EFB0E3E9E7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14274D6F-D406-CB48-A9F8-F0710C34BC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ea typeface="ＭＳ Ｐゴシック" panose="020B0600070205080204" pitchFamily="34" charset="-128"/>
              </a:rPr>
              <a:t>Correct answer:</a:t>
            </a:r>
            <a:endParaRPr lang="en-US" altLang="en-US">
              <a:ea typeface="ＭＳ Ｐゴシック" panose="020B0600070205080204" pitchFamily="34" charset="-128"/>
            </a:endParaRPr>
          </a:p>
          <a:p>
            <a:pPr eaLnBrk="1" hangingPunct="1">
              <a:spcBef>
                <a:spcPct val="0"/>
              </a:spcBef>
            </a:pPr>
            <a:r>
              <a:rPr lang="en-GB" altLang="en-US">
                <a:ea typeface="ＭＳ Ｐゴシック" panose="020B0600070205080204" pitchFamily="34" charset="-128"/>
              </a:rPr>
              <a:t>b) </a:t>
            </a:r>
            <a:r>
              <a:rPr lang="en-US" altLang="en-US">
                <a:ea typeface="ＭＳ Ｐゴシック" panose="020B0600070205080204" pitchFamily="34" charset="-128"/>
              </a:rPr>
              <a:t>No, you are breaking the law</a:t>
            </a:r>
          </a:p>
          <a:p>
            <a:pPr eaLnBrk="1" hangingPunct="1">
              <a:spcBef>
                <a:spcPct val="0"/>
              </a:spcBef>
            </a:pPr>
            <a:r>
              <a:rPr lang="en-GB" altLang="en-US">
                <a:ea typeface="ＭＳ Ｐゴシック" panose="020B0600070205080204" pitchFamily="34" charset="-128"/>
              </a:rPr>
              <a:t> </a:t>
            </a:r>
            <a:endParaRPr lang="en-US" altLang="en-US">
              <a:ea typeface="ＭＳ Ｐゴシック" panose="020B0600070205080204" pitchFamily="34" charset="-128"/>
            </a:endParaRPr>
          </a:p>
          <a:p>
            <a:pPr eaLnBrk="1" hangingPunct="1">
              <a:spcBef>
                <a:spcPct val="0"/>
              </a:spcBef>
            </a:pPr>
            <a:r>
              <a:rPr lang="en-GB" altLang="en-US">
                <a:ea typeface="ＭＳ Ｐゴシック" panose="020B0600070205080204" pitchFamily="34" charset="-128"/>
              </a:rPr>
              <a:t>If a child receives a picture from a peer or another child that is sexually explicit they should not pass that image on. Distribution of the image is illegal even if it is between a couple.</a:t>
            </a:r>
            <a:endParaRPr lang="en-US" altLang="en-US">
              <a:ea typeface="ＭＳ Ｐゴシック" panose="020B0600070205080204" pitchFamily="34" charset="-128"/>
            </a:endParaRPr>
          </a:p>
        </p:txBody>
      </p:sp>
      <p:sp>
        <p:nvSpPr>
          <p:cNvPr id="29699" name="Slide Number Placeholder 3">
            <a:extLst>
              <a:ext uri="{FF2B5EF4-FFF2-40B4-BE49-F238E27FC236}">
                <a16:creationId xmlns:a16="http://schemas.microsoft.com/office/drawing/2014/main" id="{91BA4172-1264-B849-BE6E-316A87B8E1D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6FE9641-CC3F-7647-9019-99C9F80F8B7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FCEACC5E-71DD-CC45-952F-6E8104D690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04496D53-E664-3948-8DB5-44BC81F689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ea typeface="ＭＳ Ｐゴシック" panose="020B0600070205080204" pitchFamily="34" charset="-128"/>
              </a:rPr>
              <a:t>Correct answer:</a:t>
            </a:r>
          </a:p>
          <a:p>
            <a:pPr eaLnBrk="1" hangingPunct="1">
              <a:spcBef>
                <a:spcPct val="0"/>
              </a:spcBef>
            </a:pPr>
            <a:r>
              <a:rPr lang="en-US" altLang="en-US">
                <a:ea typeface="ＭＳ Ｐゴシック" panose="020B0600070205080204" pitchFamily="34" charset="-128"/>
              </a:rPr>
              <a:t>All of the answers in the slide are correct.  </a:t>
            </a:r>
          </a:p>
          <a:p>
            <a:pPr eaLnBrk="1" hangingPunct="1">
              <a:spcBef>
                <a:spcPct val="0"/>
              </a:spcBef>
            </a:pPr>
            <a:r>
              <a:rPr lang="en-US" altLang="en-US">
                <a:ea typeface="ＭＳ Ｐゴシック" panose="020B0600070205080204" pitchFamily="34" charset="-128"/>
              </a:rPr>
              <a:t> </a:t>
            </a:r>
          </a:p>
          <a:p>
            <a:pPr eaLnBrk="1" hangingPunct="1">
              <a:spcBef>
                <a:spcPct val="0"/>
              </a:spcBef>
            </a:pPr>
            <a:r>
              <a:rPr lang="en-US" altLang="en-US">
                <a:ea typeface="ＭＳ Ｐゴシック" panose="020B0600070205080204" pitchFamily="34" charset="-128"/>
              </a:rPr>
              <a:t>It is important to stress to young people that what can be seemingly innocent pictures, e.g. romantic pictures exchanged with your girlfriend or boyfriend can be viewed as illegal if they are shared widely.</a:t>
            </a:r>
          </a:p>
          <a:p>
            <a:pPr eaLnBrk="1" hangingPunct="1">
              <a:spcBef>
                <a:spcPct val="0"/>
              </a:spcBef>
            </a:pPr>
            <a:r>
              <a:rPr lang="en-US" altLang="en-US">
                <a:ea typeface="ＭＳ Ｐゴシック" panose="020B0600070205080204" pitchFamily="34" charset="-128"/>
              </a:rPr>
              <a:t> </a:t>
            </a:r>
          </a:p>
          <a:p>
            <a:pPr eaLnBrk="1" hangingPunct="1">
              <a:spcBef>
                <a:spcPct val="0"/>
              </a:spcBef>
            </a:pPr>
            <a:r>
              <a:rPr lang="en-GB" altLang="en-US">
                <a:ea typeface="ＭＳ Ｐゴシック" panose="020B0600070205080204" pitchFamily="34" charset="-128"/>
              </a:rPr>
              <a:t>CEOP, the Child Exploitation Online Protection Centre (Part of the National Crime Agency), defines an indecent image of a child as “</a:t>
            </a:r>
            <a:r>
              <a:rPr lang="en-US" altLang="en-US">
                <a:ea typeface="ＭＳ Ｐゴシック" panose="020B0600070205080204" pitchFamily="34" charset="-128"/>
              </a:rPr>
              <a:t>depicting a child engaging in sexual activity or in a sexual manner, through posing, actions, clothing etc.”</a:t>
            </a:r>
          </a:p>
          <a:p>
            <a:pPr eaLnBrk="1" hangingPunct="1">
              <a:spcBef>
                <a:spcPct val="0"/>
              </a:spcBef>
            </a:pPr>
            <a:endParaRPr lang="en-GB" altLang="en-US">
              <a:ea typeface="ＭＳ Ｐゴシック" panose="020B0600070205080204" pitchFamily="34" charset="-128"/>
            </a:endParaRPr>
          </a:p>
          <a:p>
            <a:pPr eaLnBrk="1" hangingPunct="1">
              <a:spcBef>
                <a:spcPct val="0"/>
              </a:spcBef>
            </a:pPr>
            <a:r>
              <a:rPr lang="en-GB" altLang="en-US">
                <a:ea typeface="ＭＳ Ｐゴシック" panose="020B0600070205080204" pitchFamily="34" charset="-128"/>
              </a:rPr>
              <a:t>https://www.ceop.police.uk/Safety-Centre/what-is-online-child-sexual-abuse/ </a:t>
            </a:r>
            <a:endParaRPr lang="en-US" altLang="en-US">
              <a:ea typeface="ＭＳ Ｐゴシック" panose="020B0600070205080204" pitchFamily="34" charset="-128"/>
            </a:endParaRPr>
          </a:p>
        </p:txBody>
      </p:sp>
      <p:sp>
        <p:nvSpPr>
          <p:cNvPr id="31747" name="Slide Number Placeholder 3">
            <a:extLst>
              <a:ext uri="{FF2B5EF4-FFF2-40B4-BE49-F238E27FC236}">
                <a16:creationId xmlns:a16="http://schemas.microsoft.com/office/drawing/2014/main" id="{7B546FDE-EF40-6342-AACF-AC80F30F692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9C63B9C-1595-8D40-A865-6F7791E6284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12D6B4BA-2798-194F-8733-102580B1426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a:extLst>
              <a:ext uri="{FF2B5EF4-FFF2-40B4-BE49-F238E27FC236}">
                <a16:creationId xmlns:a16="http://schemas.microsoft.com/office/drawing/2014/main" id="{866078AE-9D01-1B4A-A830-F6AFA89A45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ea typeface="ＭＳ Ｐゴシック" panose="020B0600070205080204" pitchFamily="34" charset="-128"/>
              </a:rPr>
              <a:t>Correct answer:</a:t>
            </a:r>
            <a:endParaRPr lang="en-US" altLang="en-US">
              <a:ea typeface="ＭＳ Ｐゴシック" panose="020B0600070205080204" pitchFamily="34" charset="-128"/>
            </a:endParaRPr>
          </a:p>
          <a:p>
            <a:pPr eaLnBrk="1" hangingPunct="1">
              <a:spcBef>
                <a:spcPct val="0"/>
              </a:spcBef>
            </a:pPr>
            <a:r>
              <a:rPr lang="en-GB" altLang="en-US">
                <a:ea typeface="ＭＳ Ｐゴシック" panose="020B0600070205080204" pitchFamily="34" charset="-128"/>
              </a:rPr>
              <a:t>c) </a:t>
            </a:r>
            <a:r>
              <a:rPr lang="en-US" altLang="en-US">
                <a:ea typeface="ＭＳ Ｐゴシック" panose="020B0600070205080204" pitchFamily="34" charset="-128"/>
              </a:rPr>
              <a:t>Report it through a reporting website</a:t>
            </a:r>
          </a:p>
          <a:p>
            <a:pPr eaLnBrk="1" hangingPunct="1">
              <a:spcBef>
                <a:spcPct val="0"/>
              </a:spcBef>
            </a:pPr>
            <a:r>
              <a:rPr lang="en-GB" altLang="en-US">
                <a:ea typeface="ＭＳ Ｐゴシック" panose="020B0600070205080204" pitchFamily="34" charset="-128"/>
              </a:rPr>
              <a:t> </a:t>
            </a:r>
            <a:endParaRPr lang="en-US" altLang="en-US">
              <a:ea typeface="ＭＳ Ｐゴシック" panose="020B0600070205080204" pitchFamily="34" charset="-128"/>
            </a:endParaRPr>
          </a:p>
          <a:p>
            <a:pPr eaLnBrk="1" hangingPunct="1">
              <a:spcBef>
                <a:spcPct val="0"/>
              </a:spcBef>
            </a:pPr>
            <a:r>
              <a:rPr lang="en-GB" altLang="en-US">
                <a:ea typeface="ＭＳ Ｐゴシック" panose="020B0600070205080204" pitchFamily="34" charset="-128"/>
              </a:rPr>
              <a:t>There are a number of online reporting services if someone comes across what they think is an indecent image of someone under 18. </a:t>
            </a:r>
            <a:endParaRPr lang="en-US" altLang="en-US">
              <a:ea typeface="ＭＳ Ｐゴシック" panose="020B0600070205080204" pitchFamily="34" charset="-128"/>
            </a:endParaRPr>
          </a:p>
          <a:p>
            <a:pPr eaLnBrk="1" hangingPunct="1">
              <a:spcBef>
                <a:spcPct val="0"/>
              </a:spcBef>
            </a:pPr>
            <a:r>
              <a:rPr lang="en-GB" altLang="en-US">
                <a:ea typeface="ＭＳ Ｐゴシック" panose="020B0600070205080204" pitchFamily="34" charset="-128"/>
              </a:rPr>
              <a:t> </a:t>
            </a:r>
            <a:endParaRPr lang="en-US" altLang="en-US">
              <a:ea typeface="ＭＳ Ｐゴシック" panose="020B0600070205080204" pitchFamily="34" charset="-128"/>
            </a:endParaRPr>
          </a:p>
          <a:p>
            <a:pPr eaLnBrk="1" hangingPunct="1">
              <a:spcBef>
                <a:spcPct val="0"/>
              </a:spcBef>
            </a:pPr>
            <a:r>
              <a:rPr lang="en-GB" altLang="en-US">
                <a:ea typeface="ＭＳ Ｐゴシック" panose="020B0600070205080204" pitchFamily="34" charset="-128"/>
              </a:rPr>
              <a:t>Two of the best known are the Internet Watch Foundation </a:t>
            </a:r>
            <a:r>
              <a:rPr lang="en-GB" altLang="en-US" u="sng">
                <a:ea typeface="ＭＳ Ｐゴシック" panose="020B0600070205080204" pitchFamily="34" charset="-128"/>
                <a:hlinkClick r:id="rId3"/>
              </a:rPr>
              <a:t>www.iwf.org.uk</a:t>
            </a:r>
            <a:r>
              <a:rPr lang="en-GB" altLang="en-US">
                <a:ea typeface="ＭＳ Ｐゴシック" panose="020B0600070205080204" pitchFamily="34" charset="-128"/>
              </a:rPr>
              <a:t> and Childline’s Report Remove Tool: https://www.childline.org.uk/info-advice/bullying-abuse-safety/online-mobile-safety/remove-nude-image-shared-online/</a:t>
            </a:r>
          </a:p>
        </p:txBody>
      </p:sp>
      <p:sp>
        <p:nvSpPr>
          <p:cNvPr id="33795" name="Slide Number Placeholder 3">
            <a:extLst>
              <a:ext uri="{FF2B5EF4-FFF2-40B4-BE49-F238E27FC236}">
                <a16:creationId xmlns:a16="http://schemas.microsoft.com/office/drawing/2014/main" id="{152656C0-F6CD-5641-8C47-7EF1AAF50C9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E5F15DF-1D6B-B947-A587-D1204574C18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4BDD474C-8A93-3845-A4E5-5A08F6E580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299A9EFA-BC0D-5C40-81FE-08882B3B42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ea typeface="ＭＳ Ｐゴシック" panose="020B0600070205080204" pitchFamily="34" charset="-128"/>
              </a:rPr>
              <a:t>Correct answer:</a:t>
            </a:r>
            <a:endParaRPr lang="en-US" altLang="en-US">
              <a:ea typeface="ＭＳ Ｐゴシック" panose="020B0600070205080204" pitchFamily="34" charset="-128"/>
            </a:endParaRPr>
          </a:p>
          <a:p>
            <a:pPr eaLnBrk="1" hangingPunct="1">
              <a:spcBef>
                <a:spcPct val="0"/>
              </a:spcBef>
            </a:pPr>
            <a:r>
              <a:rPr lang="en-GB" altLang="en-US">
                <a:ea typeface="ＭＳ Ｐゴシック" panose="020B0600070205080204" pitchFamily="34" charset="-128"/>
              </a:rPr>
              <a:t>c) </a:t>
            </a:r>
            <a:r>
              <a:rPr lang="en-US" altLang="en-US">
                <a:ea typeface="ＭＳ Ｐゴシック" panose="020B0600070205080204" pitchFamily="34" charset="-128"/>
              </a:rPr>
              <a:t>You should consider whether its appropriate for you to view the material</a:t>
            </a:r>
          </a:p>
          <a:p>
            <a:pPr eaLnBrk="1" hangingPunct="1">
              <a:spcBef>
                <a:spcPct val="0"/>
              </a:spcBef>
            </a:pPr>
            <a:r>
              <a:rPr lang="en-GB" altLang="en-US">
                <a:ea typeface="ＭＳ Ｐゴシック" panose="020B0600070205080204" pitchFamily="34" charset="-128"/>
              </a:rPr>
              <a:t> </a:t>
            </a:r>
            <a:endParaRPr lang="en-US" altLang="en-US">
              <a:ea typeface="ＭＳ Ｐゴシック" panose="020B0600070205080204" pitchFamily="34" charset="-128"/>
            </a:endParaRPr>
          </a:p>
          <a:p>
            <a:pPr eaLnBrk="1" hangingPunct="1">
              <a:spcBef>
                <a:spcPct val="0"/>
              </a:spcBef>
            </a:pPr>
            <a:r>
              <a:rPr lang="en-GB" altLang="en-US">
                <a:ea typeface="ＭＳ Ｐゴシック" panose="020B0600070205080204" pitchFamily="34" charset="-128"/>
              </a:rPr>
              <a:t>It is not against the law to watch pornography if you are under the age of 18. However, if you are a child and you are coerced into watching pornography by an adult, this would be a crime (for the adult).</a:t>
            </a:r>
            <a:endParaRPr lang="en-US" altLang="en-US">
              <a:ea typeface="ＭＳ Ｐゴシック" panose="020B0600070205080204" pitchFamily="34" charset="-128"/>
            </a:endParaRPr>
          </a:p>
          <a:p>
            <a:pPr eaLnBrk="1" hangingPunct="1">
              <a:spcBef>
                <a:spcPct val="0"/>
              </a:spcBef>
            </a:pPr>
            <a:r>
              <a:rPr lang="en-GB" altLang="en-US">
                <a:ea typeface="ＭＳ Ｐゴシック" panose="020B0600070205080204" pitchFamily="34" charset="-128"/>
              </a:rPr>
              <a:t> </a:t>
            </a:r>
            <a:endParaRPr lang="en-US" altLang="en-US">
              <a:ea typeface="ＭＳ Ｐゴシック" panose="020B0600070205080204" pitchFamily="34" charset="-128"/>
            </a:endParaRPr>
          </a:p>
          <a:p>
            <a:pPr eaLnBrk="1" hangingPunct="1">
              <a:spcBef>
                <a:spcPct val="0"/>
              </a:spcBef>
            </a:pPr>
            <a:r>
              <a:rPr lang="en-GB" altLang="en-US">
                <a:ea typeface="ＭＳ Ｐゴシック" panose="020B0600070205080204" pitchFamily="34" charset="-128"/>
              </a:rPr>
              <a:t>Many commercial pornography sites ask people to verify their age, sometimes by requiring use of a credit card. </a:t>
            </a:r>
            <a:r>
              <a:rPr lang="en-US" altLang="en-US">
                <a:ea typeface="ＭＳ Ｐゴシック" panose="020B0600070205080204" pitchFamily="34" charset="-128"/>
              </a:rPr>
              <a:t>But free pornography is readily and easily available online. Viewing </a:t>
            </a:r>
            <a:r>
              <a:rPr lang="en-GB" altLang="en-US">
                <a:ea typeface="ＭＳ Ｐゴシック" panose="020B0600070205080204" pitchFamily="34" charset="-128"/>
              </a:rPr>
              <a:t>indecent images of a child is illegal, whether viewing, possessing or sharing the image.</a:t>
            </a:r>
            <a:endParaRPr lang="en-US" altLang="en-US">
              <a:ea typeface="ＭＳ Ｐゴシック" panose="020B0600070205080204" pitchFamily="34" charset="-128"/>
            </a:endParaRPr>
          </a:p>
          <a:p>
            <a:pPr eaLnBrk="1" hangingPunct="1">
              <a:spcBef>
                <a:spcPct val="0"/>
              </a:spcBef>
            </a:pPr>
            <a:r>
              <a:rPr lang="en-GB" altLang="en-US">
                <a:ea typeface="ＭＳ Ｐゴシック" panose="020B0600070205080204" pitchFamily="34" charset="-128"/>
              </a:rPr>
              <a:t> </a:t>
            </a:r>
            <a:endParaRPr lang="en-US" altLang="en-US">
              <a:ea typeface="ＭＳ Ｐゴシック" panose="020B0600070205080204" pitchFamily="34" charset="-128"/>
            </a:endParaRPr>
          </a:p>
          <a:p>
            <a:pPr eaLnBrk="1" hangingPunct="1">
              <a:spcBef>
                <a:spcPct val="0"/>
              </a:spcBef>
            </a:pPr>
            <a:r>
              <a:rPr lang="en-GB" altLang="en-US">
                <a:ea typeface="ＭＳ Ｐゴシック" panose="020B0600070205080204" pitchFamily="34" charset="-128"/>
              </a:rPr>
              <a:t>It's important for young people to be aware that pornographic content can contain much more than people just having sex and such content can be distressing.</a:t>
            </a:r>
            <a:endParaRPr lang="en-US" altLang="en-US">
              <a:ea typeface="ＭＳ Ｐゴシック" panose="020B0600070205080204" pitchFamily="34" charset="-128"/>
            </a:endParaRPr>
          </a:p>
          <a:p>
            <a:pPr eaLnBrk="1" hangingPunct="1">
              <a:spcBef>
                <a:spcPct val="0"/>
              </a:spcBef>
            </a:pPr>
            <a:r>
              <a:rPr lang="en-GB" altLang="en-US">
                <a:ea typeface="ＭＳ Ｐゴシック" panose="020B0600070205080204" pitchFamily="34" charset="-128"/>
              </a:rPr>
              <a:t> </a:t>
            </a:r>
            <a:endParaRPr lang="en-US" altLang="en-US">
              <a:ea typeface="ＭＳ Ｐゴシック" panose="020B0600070205080204" pitchFamily="34" charset="-128"/>
            </a:endParaRPr>
          </a:p>
          <a:p>
            <a:pPr eaLnBrk="1" hangingPunct="1">
              <a:spcBef>
                <a:spcPct val="0"/>
              </a:spcBef>
            </a:pPr>
            <a:r>
              <a:rPr lang="en-GB" altLang="en-US">
                <a:ea typeface="ＭＳ Ｐゴシック" panose="020B0600070205080204" pitchFamily="34" charset="-128"/>
              </a:rPr>
              <a:t>For more information visit:</a:t>
            </a:r>
            <a:endParaRPr lang="en-US" altLang="en-US">
              <a:ea typeface="ＭＳ Ｐゴシック" panose="020B0600070205080204" pitchFamily="34" charset="-128"/>
            </a:endParaRPr>
          </a:p>
          <a:p>
            <a:pPr eaLnBrk="1" hangingPunct="1">
              <a:spcBef>
                <a:spcPct val="0"/>
              </a:spcBef>
            </a:pPr>
            <a:r>
              <a:rPr lang="en-GB" altLang="en-US">
                <a:ea typeface="ＭＳ Ｐゴシック" panose="020B0600070205080204" pitchFamily="34" charset="-128"/>
              </a:rPr>
              <a:t>https://www.thinkuknow.co.uk/14_plus/Need-advice/Sex-and-the-law/</a:t>
            </a:r>
            <a:r>
              <a:rPr lang="en-US" altLang="en-US">
                <a:ea typeface="ＭＳ Ｐゴシック" panose="020B0600070205080204" pitchFamily="34" charset="-128"/>
              </a:rPr>
              <a:t> </a:t>
            </a:r>
          </a:p>
        </p:txBody>
      </p:sp>
      <p:sp>
        <p:nvSpPr>
          <p:cNvPr id="35843" name="Slide Number Placeholder 3">
            <a:extLst>
              <a:ext uri="{FF2B5EF4-FFF2-40B4-BE49-F238E27FC236}">
                <a16:creationId xmlns:a16="http://schemas.microsoft.com/office/drawing/2014/main" id="{51FB9EDC-92F2-3B47-B6CE-10FD07AE91A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FA3AA6E-C39A-8643-9A76-5801544BF27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FAB8E60C-56AD-CC43-AA1B-E0FD5FB963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50E52E15-E79A-5A4F-A3B9-1A5CF06C5E23}"/>
              </a:ext>
            </a:extLst>
          </p:cNvPr>
          <p:cNvSpPr>
            <a:spLocks noGrp="1"/>
          </p:cNvSpPr>
          <p:nvPr>
            <p:ph type="body" idx="1"/>
          </p:nvPr>
        </p:nvSpPr>
        <p:spPr bwMode="auto"/>
        <p:txBody>
          <a:bodyPr/>
          <a:lstStyle/>
          <a:p>
            <a:pPr eaLnBrk="1" hangingPunct="1">
              <a:spcBef>
                <a:spcPct val="0"/>
              </a:spcBef>
              <a:defRPr/>
            </a:pPr>
            <a:r>
              <a:rPr lang="en-US" altLang="en-US" dirty="0">
                <a:ea typeface="ＭＳ Ｐゴシック" panose="020B0600070205080204" pitchFamily="34" charset="-128"/>
              </a:rPr>
              <a:t>Before handing out the second worksheet, quickly debrief the quiz with the following questions: </a:t>
            </a:r>
          </a:p>
          <a:p>
            <a:pPr eaLnBrk="1" hangingPunct="1">
              <a:spcBef>
                <a:spcPct val="0"/>
              </a:spcBef>
              <a:defRPr/>
            </a:pPr>
            <a:endParaRPr lang="en-US" altLang="en-US" dirty="0">
              <a:ea typeface="ＭＳ Ｐゴシック" panose="020B0600070205080204" pitchFamily="34" charset="-128"/>
            </a:endParaRPr>
          </a:p>
          <a:p>
            <a:pPr marL="171450" indent="-171450" eaLnBrk="1" hangingPunct="1">
              <a:spcBef>
                <a:spcPct val="0"/>
              </a:spcBef>
              <a:buFont typeface="Arial" panose="020B0604020202020204" pitchFamily="34" charset="0"/>
              <a:buChar char="•"/>
              <a:defRPr/>
            </a:pPr>
            <a:r>
              <a:rPr lang="en-US" altLang="en-US" dirty="0">
                <a:ea typeface="ＭＳ Ｐゴシック" panose="020B0600070205080204" pitchFamily="34" charset="-128"/>
              </a:rPr>
              <a:t>What undesirable or negative consequences stood out to you from the quiz?  </a:t>
            </a:r>
          </a:p>
          <a:p>
            <a:pPr marL="171450" indent="-171450" eaLnBrk="1" hangingPunct="1">
              <a:spcBef>
                <a:spcPct val="0"/>
              </a:spcBef>
              <a:buFont typeface="Arial" panose="020B0604020202020204" pitchFamily="34" charset="0"/>
              <a:buChar char="•"/>
              <a:defRPr/>
            </a:pPr>
            <a:r>
              <a:rPr lang="en-US" altLang="en-US" dirty="0">
                <a:ea typeface="ＭＳ Ｐゴシック" panose="020B0600070205080204" pitchFamily="34" charset="-128"/>
              </a:rPr>
              <a:t>What do you think the long term implications could be to young people of being caught breaking the law? </a:t>
            </a:r>
          </a:p>
          <a:p>
            <a:pPr marL="171450" indent="-171450" eaLnBrk="1" hangingPunct="1">
              <a:spcBef>
                <a:spcPct val="0"/>
              </a:spcBef>
              <a:buFont typeface="Arial" panose="020B0604020202020204" pitchFamily="34" charset="0"/>
              <a:buChar char="•"/>
              <a:defRPr/>
            </a:pPr>
            <a:r>
              <a:rPr lang="en-US" altLang="en-US" dirty="0">
                <a:ea typeface="ＭＳ Ｐゴシック" panose="020B0600070205080204" pitchFamily="34" charset="-128"/>
              </a:rPr>
              <a:t>How would you like to help keep young people safe on the internet?</a:t>
            </a:r>
          </a:p>
          <a:p>
            <a:pPr eaLnBrk="1" hangingPunct="1">
              <a:spcBef>
                <a:spcPct val="0"/>
              </a:spcBef>
              <a:defRPr/>
            </a:pPr>
            <a:endParaRPr lang="en-US" altLang="en-US" dirty="0">
              <a:ea typeface="ＭＳ Ｐゴシック" panose="020B0600070205080204" pitchFamily="34" charset="-128"/>
            </a:endParaRPr>
          </a:p>
          <a:p>
            <a:pPr eaLnBrk="1" hangingPunct="1">
              <a:spcBef>
                <a:spcPct val="0"/>
              </a:spcBef>
              <a:defRPr/>
            </a:pPr>
            <a:r>
              <a:rPr lang="en-US" altLang="en-US" dirty="0">
                <a:ea typeface="ＭＳ Ｐゴシック" panose="020B0600070205080204" pitchFamily="34" charset="-128"/>
              </a:rPr>
              <a:t>Have students work in small groups to fill out the worksheet.  If they have other ideas to keep young people safe on the internet, encourage them to write on the back of the sheet or on a separate paper.</a:t>
            </a:r>
          </a:p>
          <a:p>
            <a:pPr eaLnBrk="1" hangingPunct="1">
              <a:spcBef>
                <a:spcPct val="0"/>
              </a:spcBef>
              <a:defRPr/>
            </a:pPr>
            <a:endParaRPr lang="en-US" altLang="en-US" dirty="0">
              <a:ea typeface="ＭＳ Ｐゴシック" panose="020B0600070205080204" pitchFamily="34" charset="-128"/>
            </a:endParaRPr>
          </a:p>
          <a:p>
            <a:pPr eaLnBrk="1" hangingPunct="1">
              <a:spcBef>
                <a:spcPct val="0"/>
              </a:spcBef>
              <a:defRPr/>
            </a:pPr>
            <a:r>
              <a:rPr lang="en-US" altLang="en-US" dirty="0">
                <a:ea typeface="ＭＳ Ｐゴシック" panose="020B0600070205080204" pitchFamily="34" charset="-128"/>
              </a:rPr>
              <a:t>Once they have all filled out their worksheets, come together as a class to create a poster to put up in the room.</a:t>
            </a:r>
          </a:p>
        </p:txBody>
      </p:sp>
      <p:sp>
        <p:nvSpPr>
          <p:cNvPr id="37891" name="Slide Number Placeholder 3">
            <a:extLst>
              <a:ext uri="{FF2B5EF4-FFF2-40B4-BE49-F238E27FC236}">
                <a16:creationId xmlns:a16="http://schemas.microsoft.com/office/drawing/2014/main" id="{A226CE1F-2245-DF48-8B3E-58A059F474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5B4AC49-6243-DB45-BD3E-DEDE9D85029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23B9BF6F-F3C5-A648-98B1-BFECF449A3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1FC1570A-4F29-C248-BFB8-FC4B3CFB0CE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35843" name="Slide Number Placeholder 3">
            <a:extLst>
              <a:ext uri="{FF2B5EF4-FFF2-40B4-BE49-F238E27FC236}">
                <a16:creationId xmlns:a16="http://schemas.microsoft.com/office/drawing/2014/main" id="{CF5AD85F-59A4-C041-8DDB-05C30BDF65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80501ED-23F5-F145-82E6-14823313D73F}" type="slidenum">
              <a:rPr lang="en-US" altLang="en-US" smtClean="0">
                <a:latin typeface="Calibri" panose="020F0502020204030204" pitchFamily="34" charset="0"/>
              </a:rPr>
              <a:pPr/>
              <a:t>94</a:t>
            </a:fld>
            <a:endParaRPr lang="en-US" altLang="en-US">
              <a:latin typeface="Calibri" panose="020F0502020204030204" pitchFamily="34" charset="0"/>
            </a:endParaRPr>
          </a:p>
        </p:txBody>
      </p:sp>
    </p:spTree>
    <p:extLst>
      <p:ext uri="{BB962C8B-B14F-4D97-AF65-F5344CB8AC3E}">
        <p14:creationId xmlns:p14="http://schemas.microsoft.com/office/powerpoint/2010/main" val="342507542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a:extLst>
              <a:ext uri="{FF2B5EF4-FFF2-40B4-BE49-F238E27FC236}">
                <a16:creationId xmlns:a16="http://schemas.microsoft.com/office/drawing/2014/main" id="{57406539-B68F-874E-8F35-D838516D94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8" name="Notes Placeholder 2">
            <a:extLst>
              <a:ext uri="{FF2B5EF4-FFF2-40B4-BE49-F238E27FC236}">
                <a16:creationId xmlns:a16="http://schemas.microsoft.com/office/drawing/2014/main" id="{287E1018-03E5-2645-9811-B63EBD23C6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Prior to starting this lesson, ensure that you have established ground rules for interaction and psychological safety – and remind students that you have done this. Pupils should feel that the classroom is a safe space, that they are not expected to know anything, and are free to participate or pass on discussions.</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It is important to have a baseline idea of your students exposure to this content. We recommend doing a pre-test with the following questions: </a:t>
            </a:r>
          </a:p>
          <a:p>
            <a:pPr eaLnBrk="1" hangingPunct="1">
              <a:spcBef>
                <a:spcPct val="0"/>
              </a:spcBef>
            </a:pPr>
            <a:endParaRPr lang="en-US" altLang="en-US">
              <a:ea typeface="ＭＳ Ｐゴシック" panose="020B0600070205080204" pitchFamily="34" charset="-128"/>
            </a:endParaRPr>
          </a:p>
          <a:p>
            <a:r>
              <a:rPr lang="en-US" altLang="en-US" i="1">
                <a:ea typeface="ＭＳ Ｐゴシック" panose="020B0600070205080204" pitchFamily="34" charset="-128"/>
              </a:rPr>
              <a:t>* Have you viewed sexual or sexualized content online – either accidentally or on purpose?</a:t>
            </a:r>
            <a:endParaRPr lang="en-US" altLang="en-US">
              <a:ea typeface="ＭＳ Ｐゴシック" panose="020B0600070205080204" pitchFamily="34" charset="-128"/>
            </a:endParaRPr>
          </a:p>
          <a:p>
            <a:r>
              <a:rPr lang="en-US" altLang="en-US" i="1">
                <a:ea typeface="ＭＳ Ｐゴシック" panose="020B0600070205080204" pitchFamily="34" charset="-128"/>
              </a:rPr>
              <a:t>* Do you know what pornography is, and have you seen it?</a:t>
            </a:r>
            <a:endParaRPr lang="en-US" altLang="en-US">
              <a:ea typeface="ＭＳ Ｐゴシック" panose="020B0600070205080204" pitchFamily="34" charset="-128"/>
            </a:endParaRPr>
          </a:p>
          <a:p>
            <a:r>
              <a:rPr lang="en-US" altLang="en-US" i="1">
                <a:ea typeface="ＭＳ Ｐゴシック" panose="020B0600070205080204" pitchFamily="34" charset="-128"/>
              </a:rPr>
              <a:t>* Are you or young people you know exploring dating and relationships?</a:t>
            </a: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IMPORTANT NOTE: This Powerpoint presentation was set up using the Open Sans font. You should check you have this font on the computer you will be using to show the slides or they may not appear properly. Open Sans is readily available online, and it is free to download and use. Just type "open sans font download" into a search engine and follow instructions on how to install them on your system.</a:t>
            </a:r>
          </a:p>
          <a:p>
            <a:endParaRPr lang="en-US" altLang="en-US">
              <a:ea typeface="ＭＳ Ｐゴシック" panose="020B0600070205080204" pitchFamily="34" charset="-128"/>
            </a:endParaRPr>
          </a:p>
        </p:txBody>
      </p:sp>
      <p:sp>
        <p:nvSpPr>
          <p:cNvPr id="9219" name="Slide Number Placeholder 3">
            <a:extLst>
              <a:ext uri="{FF2B5EF4-FFF2-40B4-BE49-F238E27FC236}">
                <a16:creationId xmlns:a16="http://schemas.microsoft.com/office/drawing/2014/main" id="{4A75173B-A323-D54E-8301-D655E30FCB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38A5CB6-4FB8-3F4B-B056-0FF0A49F6F39}" type="slidenum">
              <a:rPr lang="en-US" altLang="en-US" smtClean="0">
                <a:latin typeface="Arial" panose="020B0604020202020204" pitchFamily="34" charset="0"/>
              </a:rPr>
              <a:pPr>
                <a:spcBef>
                  <a:spcPct val="0"/>
                </a:spcBef>
              </a:pPr>
              <a:t>95</a:t>
            </a:fld>
            <a:endParaRPr lang="en-US" altLang="en-US">
              <a:latin typeface="Arial" panose="020B0604020202020204" pitchFamily="34" charset="0"/>
            </a:endParaRPr>
          </a:p>
        </p:txBody>
      </p:sp>
    </p:spTree>
    <p:extLst>
      <p:ext uri="{BB962C8B-B14F-4D97-AF65-F5344CB8AC3E}">
        <p14:creationId xmlns:p14="http://schemas.microsoft.com/office/powerpoint/2010/main" val="3464339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CE5AA22B-93BC-7243-8EF4-E7459C622F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F71B88C0-F74D-C64F-848A-0EF9007E9C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ea typeface="ＭＳ Ｐゴシック" panose="020B0600070205080204" pitchFamily="34" charset="-128"/>
              </a:rPr>
              <a:t>This is an open task where teachers allow time for pupils to evaluate sexual content.  Explain that you will be creating a double bubble map in pairs to explore the differences between sexual and sexualized content.</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Encourage the students to consider the differences between sexual and sexualised content and consider them in relation to the risk they pose and the impact they have on their feelings or behaviors.</a:t>
            </a:r>
          </a:p>
        </p:txBody>
      </p:sp>
      <p:sp>
        <p:nvSpPr>
          <p:cNvPr id="29699" name="Slide Number Placeholder 3">
            <a:extLst>
              <a:ext uri="{FF2B5EF4-FFF2-40B4-BE49-F238E27FC236}">
                <a16:creationId xmlns:a16="http://schemas.microsoft.com/office/drawing/2014/main" id="{72521109-E2BB-934B-BC4E-F6000ED965F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E279D25-6513-1F44-B2A3-D871D94E8807}" type="slidenum">
              <a:rPr lang="en-US" altLang="en-US" smtClean="0"/>
              <a:pPr>
                <a:spcBef>
                  <a:spcPct val="0"/>
                </a:spcBef>
              </a:pPr>
              <a:t>9</a:t>
            </a:fld>
            <a:endParaRPr lang="en-US"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53A47D01-8AD4-E648-923C-483035F53A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568DD6B5-C6FC-2D49-9B62-FF0CF9FAF3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ea typeface="ＭＳ Ｐゴシック" panose="020B0600070205080204" pitchFamily="34" charset="-128"/>
              </a:rPr>
              <a:t>Review the learning outcomes for this final lesson.</a:t>
            </a:r>
          </a:p>
        </p:txBody>
      </p:sp>
      <p:sp>
        <p:nvSpPr>
          <p:cNvPr id="17411" name="Slide Number Placeholder 3">
            <a:extLst>
              <a:ext uri="{FF2B5EF4-FFF2-40B4-BE49-F238E27FC236}">
                <a16:creationId xmlns:a16="http://schemas.microsoft.com/office/drawing/2014/main" id="{F3D207DE-EA0A-7A4A-B28C-8743C44EA3D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56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56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56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56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449DB9C-396D-ED4B-8A46-9348C37E8CE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5613" rtl="0" eaLnBrk="1" fontAlgn="base" latinLnBrk="0" hangingPunct="1">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3A413E11-078D-5541-9E8E-96F7BD5BE9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9372BD1C-30E6-3940-80A4-3D99490440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 Go over what has been covered so far</a:t>
            </a:r>
          </a:p>
          <a:p>
            <a:r>
              <a:rPr lang="en-US" altLang="en-US" dirty="0">
                <a:ea typeface="ＭＳ Ｐゴシック" panose="020B0600070205080204" pitchFamily="34" charset="-128"/>
              </a:rPr>
              <a:t>• Check that they feel they have covered these areas</a:t>
            </a:r>
          </a:p>
          <a:p>
            <a:r>
              <a:rPr lang="en-US" altLang="en-US" dirty="0">
                <a:ea typeface="ＭＳ Ｐゴシック" panose="020B0600070205080204" pitchFamily="34" charset="-128"/>
              </a:rPr>
              <a:t>• Draw out any key areas that need to be considered as they develop their new and improved digital world</a:t>
            </a:r>
          </a:p>
        </p:txBody>
      </p:sp>
      <p:sp>
        <p:nvSpPr>
          <p:cNvPr id="19459" name="Slide Number Placeholder 3">
            <a:extLst>
              <a:ext uri="{FF2B5EF4-FFF2-40B4-BE49-F238E27FC236}">
                <a16:creationId xmlns:a16="http://schemas.microsoft.com/office/drawing/2014/main" id="{0917A05C-3B34-8949-B2F9-BCFF001745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56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56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56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56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4BC9CE9B-9849-814C-84F8-CB4460AE913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5613"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417209E5-273C-364B-8B7C-7BA0D78451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F0C1E93E-0256-4045-846C-30E9DC3F63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Remind students how much they have discussed and learnt in the previous seven lessons. </a:t>
            </a:r>
          </a:p>
          <a:p>
            <a:r>
              <a:rPr lang="en-US" altLang="en-US">
                <a:ea typeface="ＭＳ Ｐゴシック" panose="020B0600070205080204" pitchFamily="34" charset="-128"/>
              </a:rPr>
              <a:t>Highlight posters/notes you may have put up around the room and ask students to reflect on them, as well as any experiences or lessons that stood out for them during the course.</a:t>
            </a:r>
          </a:p>
          <a:p>
            <a:r>
              <a:rPr lang="en-US" altLang="en-US">
                <a:ea typeface="ＭＳ Ｐゴシック" panose="020B0600070205080204" pitchFamily="34" charset="-128"/>
              </a:rPr>
              <a:t>A quick reminder:</a:t>
            </a:r>
          </a:p>
          <a:p>
            <a:r>
              <a:rPr lang="en-US" altLang="en-US" b="1">
                <a:ea typeface="ＭＳ Ｐゴシック" panose="020B0600070205080204" pitchFamily="34" charset="-128"/>
              </a:rPr>
              <a:t>In Lesson 1:</a:t>
            </a:r>
            <a:r>
              <a:rPr lang="en-US" altLang="en-US">
                <a:ea typeface="ＭＳ Ｐゴシック" panose="020B0600070205080204" pitchFamily="34" charset="-128"/>
              </a:rPr>
              <a:t> Students wrote examples of sexual content on Post-It notes and considered the difference between sexual and sexualized content in a Double-Bubble diagram. They discussed where they would find such content using notes on a “washing line”, and collectively sent a tweet about what they had learned.</a:t>
            </a:r>
          </a:p>
          <a:p>
            <a:r>
              <a:rPr lang="en-US" altLang="en-US" b="1">
                <a:ea typeface="ＭＳ Ｐゴシック" panose="020B0600070205080204" pitchFamily="34" charset="-128"/>
              </a:rPr>
              <a:t>Lesson 2:</a:t>
            </a:r>
            <a:r>
              <a:rPr lang="en-US" altLang="en-US">
                <a:ea typeface="ＭＳ Ｐゴシック" panose="020B0600070205080204" pitchFamily="34" charset="-128"/>
              </a:rPr>
              <a:t> They looked at advertisements and stood on different sides of the room when discussing whether those images have an impact on how young people see others. They filled in a worksheet about what they think ”body image” is, and gave compliments to their classmates, telling them something positive.</a:t>
            </a:r>
          </a:p>
          <a:p>
            <a:r>
              <a:rPr lang="en-US" altLang="en-US" b="1">
                <a:ea typeface="ＭＳ Ｐゴシック" panose="020B0600070205080204" pitchFamily="34" charset="-128"/>
              </a:rPr>
              <a:t>3:</a:t>
            </a:r>
            <a:r>
              <a:rPr lang="en-US" altLang="en-US">
                <a:ea typeface="ＭＳ Ｐゴシック" panose="020B0600070205080204" pitchFamily="34" charset="-128"/>
              </a:rPr>
              <a:t> Before and After pictures of celebrities. They wrote down one way they could help change the way media affects body image in young people.</a:t>
            </a:r>
          </a:p>
          <a:p>
            <a:r>
              <a:rPr lang="en-US" altLang="en-US" b="1">
                <a:ea typeface="ＭＳ Ｐゴシック" panose="020B0600070205080204" pitchFamily="34" charset="-128"/>
              </a:rPr>
              <a:t>4:</a:t>
            </a:r>
            <a:r>
              <a:rPr lang="en-US" altLang="en-US">
                <a:ea typeface="ＭＳ Ｐゴシック" panose="020B0600070205080204" pitchFamily="34" charset="-128"/>
              </a:rPr>
              <a:t> Post-It notes on why some people like watching sexual material, and why some people have an issue with how sex is portrayed</a:t>
            </a:r>
          </a:p>
          <a:p>
            <a:r>
              <a:rPr lang="en-US" altLang="en-US" b="1">
                <a:ea typeface="ＭＳ Ｐゴシック" panose="020B0600070205080204" pitchFamily="34" charset="-128"/>
              </a:rPr>
              <a:t>5: </a:t>
            </a:r>
            <a:r>
              <a:rPr lang="en-US" altLang="en-US">
                <a:ea typeface="ＭＳ Ｐゴシック" panose="020B0600070205080204" pitchFamily="34" charset="-128"/>
              </a:rPr>
              <a:t>They wrote down the characteristics of a healthy and an unhealthy relationship. They marked whether they agreed/disagreed with a series of statements about pornography, and wrote down the positive things they might learn from pornography as well as the negative impacts that pornography may have on sex and relationships.</a:t>
            </a:r>
          </a:p>
          <a:p>
            <a:r>
              <a:rPr lang="en-US" altLang="en-US" b="1">
                <a:ea typeface="ＭＳ Ｐゴシック" panose="020B0600070205080204" pitchFamily="34" charset="-128"/>
              </a:rPr>
              <a:t>6:</a:t>
            </a:r>
            <a:r>
              <a:rPr lang="en-US" altLang="en-US">
                <a:ea typeface="ＭＳ Ｐゴシック" panose="020B0600070205080204" pitchFamily="34" charset="-128"/>
              </a:rPr>
              <a:t> A ”traffic lights” worksheet assessed risky behaviour. A poster about what to consider before sharing images, and what advice to give others on sharing.</a:t>
            </a:r>
          </a:p>
          <a:p>
            <a:r>
              <a:rPr lang="en-US" altLang="en-US" b="1">
                <a:ea typeface="ＭＳ Ｐゴシック" panose="020B0600070205080204" pitchFamily="34" charset="-128"/>
              </a:rPr>
              <a:t>7: </a:t>
            </a:r>
            <a:r>
              <a:rPr lang="en-US" altLang="en-US">
                <a:ea typeface="ＭＳ Ｐゴシック" panose="020B0600070205080204" pitchFamily="34" charset="-128"/>
              </a:rPr>
              <a:t>A quiz about sex and the law. A list of dos and don’ts to questions about protecting themselves and others online.</a:t>
            </a:r>
          </a:p>
        </p:txBody>
      </p:sp>
      <p:sp>
        <p:nvSpPr>
          <p:cNvPr id="21507" name="Slide Number Placeholder 3">
            <a:extLst>
              <a:ext uri="{FF2B5EF4-FFF2-40B4-BE49-F238E27FC236}">
                <a16:creationId xmlns:a16="http://schemas.microsoft.com/office/drawing/2014/main" id="{9BF90799-BEB4-444F-AB3A-480F8E2F04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56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56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56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56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D0C1C6B7-507C-7443-8B51-EF587259FF4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5613" rtl="0" eaLnBrk="1" fontAlgn="base" latinLnBrk="0" hangingPunct="1">
                <a:lnSpc>
                  <a:spcPct val="100000"/>
                </a:lnSpc>
                <a:spcBef>
                  <a:spcPct val="0"/>
                </a:spcBef>
                <a:spcAft>
                  <a:spcPct val="0"/>
                </a:spcAft>
                <a:buClrTx/>
                <a:buSzTx/>
                <a:buFontTx/>
                <a:buNone/>
                <a:tabLst/>
                <a:defRPr/>
              </a:pPr>
              <a:t>98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E1BB7A11-7090-7E4E-B0BB-D5F0634889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a:extLst>
              <a:ext uri="{FF2B5EF4-FFF2-40B4-BE49-F238E27FC236}">
                <a16:creationId xmlns:a16="http://schemas.microsoft.com/office/drawing/2014/main" id="{82FE5EA9-8358-5446-87ED-823C298362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ea typeface="ＭＳ Ｐゴシック" panose="020B0600070205080204" pitchFamily="34" charset="-128"/>
              </a:rPr>
              <a:t>Have each student write down one or two ideas they have to make the digital world better and safer for young people.  </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Ask for a few of them to share and discuss the benefits they imagine coming from their ideas.</a:t>
            </a:r>
          </a:p>
        </p:txBody>
      </p:sp>
      <p:sp>
        <p:nvSpPr>
          <p:cNvPr id="23555" name="Slide Number Placeholder 3">
            <a:extLst>
              <a:ext uri="{FF2B5EF4-FFF2-40B4-BE49-F238E27FC236}">
                <a16:creationId xmlns:a16="http://schemas.microsoft.com/office/drawing/2014/main" id="{47516FEA-2D8A-9D4A-898B-B05B7E5E80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56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56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56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56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F88D10D8-CA87-F043-A389-FDDA4454C56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5613" rtl="0" eaLnBrk="1" fontAlgn="base" latinLnBrk="0" hangingPunct="1">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4E48C916-472D-C54F-82D4-867FBA7A12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Notes Placeholder 2">
            <a:extLst>
              <a:ext uri="{FF2B5EF4-FFF2-40B4-BE49-F238E27FC236}">
                <a16:creationId xmlns:a16="http://schemas.microsoft.com/office/drawing/2014/main" id="{6F6831B7-9044-4840-8660-BC6B2D084D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ea typeface="ＭＳ Ｐゴシック" panose="020B0600070205080204" pitchFamily="34" charset="-128"/>
              </a:rPr>
              <a:t>Hand out Post-it notes and ask students to copy their best ideas and stick them up on the wall. Note any common themes you see emerging from the class. Ask students which ones they feel are most important or would have the greatest impact.</a:t>
            </a:r>
          </a:p>
        </p:txBody>
      </p:sp>
      <p:sp>
        <p:nvSpPr>
          <p:cNvPr id="25603" name="Slide Number Placeholder 3">
            <a:extLst>
              <a:ext uri="{FF2B5EF4-FFF2-40B4-BE49-F238E27FC236}">
                <a16:creationId xmlns:a16="http://schemas.microsoft.com/office/drawing/2014/main" id="{1C05219D-65D4-1C43-8B86-78E73C8368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56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56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56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56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43FCE304-AF4F-F04F-A189-E2684044999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5613" rtl="0" eaLnBrk="1" fontAlgn="base" latinLnBrk="0" hangingPunct="1">
                <a:lnSpc>
                  <a:spcPct val="100000"/>
                </a:lnSpc>
                <a:spcBef>
                  <a:spcPct val="0"/>
                </a:spcBef>
                <a:spcAft>
                  <a:spcPct val="0"/>
                </a:spcAft>
                <a:buClrTx/>
                <a:buSzTx/>
                <a:buFontTx/>
                <a:buNone/>
                <a:tabLst/>
                <a:defRPr/>
              </a:pPr>
              <a:t>100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579D6A74-5063-1840-B32E-CE2B6DAD07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a:extLst>
              <a:ext uri="{FF2B5EF4-FFF2-40B4-BE49-F238E27FC236}">
                <a16:creationId xmlns:a16="http://schemas.microsoft.com/office/drawing/2014/main" id="{02BE769B-5E8C-0447-849C-1E88FF31ED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ea typeface="ＭＳ Ｐゴシック" panose="020B0600070205080204" pitchFamily="34" charset="-128"/>
              </a:rPr>
              <a:t>Explain there are already rules – often called “community standards” – in place at social media companies.</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The slide shows some of the most common terms used to categorise those rules: did the students come up with the same or similar themes?</a:t>
            </a:r>
          </a:p>
          <a:p>
            <a:pPr eaLnBrk="1" hangingPunct="1">
              <a:spcBef>
                <a:spcPct val="0"/>
              </a:spcBef>
            </a:pPr>
            <a:endParaRPr lang="en-US" altLang="en-US">
              <a:ea typeface="ＭＳ Ｐゴシック" panose="020B0600070205080204" pitchFamily="34" charset="-128"/>
            </a:endParaRPr>
          </a:p>
          <a:p>
            <a:r>
              <a:rPr lang="en-US" altLang="en-US">
                <a:ea typeface="ＭＳ Ｐゴシック" panose="020B0600070205080204" pitchFamily="34" charset="-128"/>
              </a:rPr>
              <a:t>Divide the class into groups and have each group think about a different topic/theme/category. If you wish you can direct them to the rules in place for those categories at different companies: links to Twitter, Facebook, YouTube and Snapchat’s standards are given below. </a:t>
            </a:r>
          </a:p>
          <a:p>
            <a:endParaRPr lang="en-US" altLang="en-US">
              <a:ea typeface="ＭＳ Ｐゴシック" panose="020B0600070205080204" pitchFamily="34" charset="-128"/>
            </a:endParaRPr>
          </a:p>
          <a:p>
            <a:r>
              <a:rPr lang="en-US" altLang="en-US">
                <a:ea typeface="ＭＳ Ｐゴシック" panose="020B0600070205080204" pitchFamily="34" charset="-128"/>
              </a:rPr>
              <a:t>After a 5-10 minute discussion, have each group present their ideas back to the class, challenging and discussing as appropriate.</a:t>
            </a:r>
          </a:p>
          <a:p>
            <a:endParaRPr lang="en-US" altLang="en-US">
              <a:ea typeface="ＭＳ Ｐゴシック" panose="020B0600070205080204" pitchFamily="34" charset="-128"/>
            </a:endParaRPr>
          </a:p>
          <a:p>
            <a:r>
              <a:rPr lang="en-US" altLang="en-US">
                <a:ea typeface="ＭＳ Ｐゴシック" panose="020B0600070205080204" pitchFamily="34" charset="-128"/>
              </a:rPr>
              <a:t>Twitter: https://help.twitter.com/en/rules-and-policies/twitter-rules</a:t>
            </a:r>
          </a:p>
          <a:p>
            <a:r>
              <a:rPr lang="en-US" altLang="en-US">
                <a:ea typeface="ＭＳ Ｐゴシック" panose="020B0600070205080204" pitchFamily="34" charset="-128"/>
              </a:rPr>
              <a:t>Facebook: https://transparency.fb.com/policies/community-standards/</a:t>
            </a:r>
          </a:p>
          <a:p>
            <a:r>
              <a:rPr lang="en-US" altLang="en-US">
                <a:ea typeface="ＭＳ Ｐゴシック" panose="020B0600070205080204" pitchFamily="34" charset="-128"/>
              </a:rPr>
              <a:t>YouTube: https://support.google.com/youtube/answer/9288567</a:t>
            </a:r>
          </a:p>
          <a:p>
            <a:r>
              <a:rPr lang="en-US" altLang="en-US">
                <a:ea typeface="ＭＳ Ｐゴシック" panose="020B0600070205080204" pitchFamily="34" charset="-128"/>
              </a:rPr>
              <a:t>Snapchat: https://www.snap.com/en-US/community-guidelines</a:t>
            </a:r>
          </a:p>
        </p:txBody>
      </p:sp>
      <p:sp>
        <p:nvSpPr>
          <p:cNvPr id="27651" name="Slide Number Placeholder 3">
            <a:extLst>
              <a:ext uri="{FF2B5EF4-FFF2-40B4-BE49-F238E27FC236}">
                <a16:creationId xmlns:a16="http://schemas.microsoft.com/office/drawing/2014/main" id="{D8897AA8-9738-2842-ADBB-090AB5378D0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56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56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56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56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5CDDFDEE-847B-B848-85F5-A42C42C249D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5613" rtl="0" eaLnBrk="1" fontAlgn="base" latinLnBrk="0" hangingPunct="1">
                <a:lnSpc>
                  <a:spcPct val="100000"/>
                </a:lnSpc>
                <a:spcBef>
                  <a:spcPct val="0"/>
                </a:spcBef>
                <a:spcAft>
                  <a:spcPct val="0"/>
                </a:spcAft>
                <a:buClrTx/>
                <a:buSzTx/>
                <a:buFontTx/>
                <a:buNone/>
                <a:tabLst/>
                <a:defRPr/>
              </a:pPr>
              <a:t>101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2182C3F4-467C-414E-8B68-ECBAC95EE6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0E286F9B-B349-E441-9203-4E73858AD846}"/>
              </a:ext>
            </a:extLst>
          </p:cNvPr>
          <p:cNvSpPr>
            <a:spLocks noGrp="1"/>
          </p:cNvSpPr>
          <p:nvPr>
            <p:ph type="body" idx="1"/>
          </p:nvPr>
        </p:nvSpPr>
        <p:spPr bwMode="auto"/>
        <p:txBody>
          <a:bodyPr/>
          <a:lstStyle/>
          <a:p>
            <a:pPr eaLnBrk="1" hangingPunct="1">
              <a:spcBef>
                <a:spcPct val="0"/>
              </a:spcBef>
              <a:defRPr/>
            </a:pPr>
            <a:r>
              <a:rPr lang="en-US" altLang="en-US" dirty="0">
                <a:ea typeface="ＭＳ Ｐゴシック" panose="020B0600070205080204" pitchFamily="34" charset="-128"/>
              </a:rPr>
              <a:t>Before closing out the lesson and course with the final activity, let students know there are many online resources that are designed for young people when it comes to digital content.</a:t>
            </a:r>
          </a:p>
          <a:p>
            <a:pPr eaLnBrk="1" hangingPunct="1">
              <a:spcBef>
                <a:spcPct val="0"/>
              </a:spcBef>
              <a:defRPr/>
            </a:pPr>
            <a:endParaRPr lang="en-US" altLang="en-US" dirty="0">
              <a:ea typeface="ＭＳ Ｐゴシック" panose="020B0600070205080204" pitchFamily="34" charset="-128"/>
            </a:endParaRPr>
          </a:p>
          <a:p>
            <a:pPr eaLnBrk="1" hangingPunct="1">
              <a:spcBef>
                <a:spcPct val="0"/>
              </a:spcBef>
              <a:defRPr/>
            </a:pPr>
            <a:r>
              <a:rPr lang="en-US" altLang="en-US" dirty="0">
                <a:ea typeface="ＭＳ Ｐゴシック" panose="020B0600070205080204" pitchFamily="34" charset="-128"/>
              </a:rPr>
              <a:t>Included in this list are:</a:t>
            </a:r>
          </a:p>
          <a:p>
            <a:pPr marL="171450" indent="-171450" eaLnBrk="1" hangingPunct="1">
              <a:spcBef>
                <a:spcPct val="0"/>
              </a:spcBef>
              <a:buFont typeface="Arial" panose="020B0604020202020204" pitchFamily="34" charset="0"/>
              <a:buChar char="•"/>
              <a:defRPr/>
            </a:pPr>
            <a:r>
              <a:rPr lang="en-US" altLang="en-US" dirty="0">
                <a:ea typeface="ＭＳ Ｐゴシック" panose="020B0600070205080204" pitchFamily="34" charset="-128"/>
              </a:rPr>
              <a:t>A site that goes into greater depth on digital content issues</a:t>
            </a:r>
          </a:p>
          <a:p>
            <a:pPr marL="171450" indent="-171450" eaLnBrk="1" hangingPunct="1">
              <a:spcBef>
                <a:spcPct val="0"/>
              </a:spcBef>
              <a:buFont typeface="Arial" panose="020B0604020202020204" pitchFamily="34" charset="0"/>
              <a:buChar char="•"/>
              <a:defRPr/>
            </a:pPr>
            <a:r>
              <a:rPr lang="en-US" altLang="en-US" dirty="0">
                <a:ea typeface="ＭＳ Ｐゴシック" panose="020B0600070205080204" pitchFamily="34" charset="-128"/>
              </a:rPr>
              <a:t>An advice and guidance service</a:t>
            </a:r>
          </a:p>
          <a:p>
            <a:pPr marL="171450" indent="-171450" eaLnBrk="1" hangingPunct="1">
              <a:spcBef>
                <a:spcPct val="0"/>
              </a:spcBef>
              <a:buFont typeface="Arial" panose="020B0604020202020204" pitchFamily="34" charset="0"/>
              <a:buChar char="•"/>
              <a:defRPr/>
            </a:pPr>
            <a:r>
              <a:rPr lang="en-US" altLang="en-US" dirty="0">
                <a:ea typeface="ＭＳ Ｐゴシック" panose="020B0600070205080204" pitchFamily="34" charset="-128"/>
              </a:rPr>
              <a:t>An inspiring site designed to help young people think about the issues on a bigger stage</a:t>
            </a:r>
          </a:p>
          <a:p>
            <a:pPr marL="171450" indent="-171450" eaLnBrk="1" hangingPunct="1">
              <a:spcBef>
                <a:spcPct val="0"/>
              </a:spcBef>
              <a:buFont typeface="Arial" panose="020B0604020202020204" pitchFamily="34" charset="0"/>
              <a:buChar char="•"/>
              <a:defRPr/>
            </a:pPr>
            <a:r>
              <a:rPr lang="en-US" altLang="en-US" dirty="0">
                <a:ea typeface="ＭＳ Ｐゴシック" panose="020B0600070205080204" pitchFamily="34" charset="-128"/>
              </a:rPr>
              <a:t>A reminder that teachers are there to help</a:t>
            </a:r>
          </a:p>
        </p:txBody>
      </p:sp>
      <p:sp>
        <p:nvSpPr>
          <p:cNvPr id="29699" name="Slide Number Placeholder 3">
            <a:extLst>
              <a:ext uri="{FF2B5EF4-FFF2-40B4-BE49-F238E27FC236}">
                <a16:creationId xmlns:a16="http://schemas.microsoft.com/office/drawing/2014/main" id="{4F4DBBEE-B9CA-7842-BC2B-9DABE63C133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56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56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56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56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6A2AA0C2-C341-CB4F-84F9-3A753E6EBDD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5613" rtl="0" eaLnBrk="1" fontAlgn="base" latinLnBrk="0" hangingPunct="1">
                <a:lnSpc>
                  <a:spcPct val="100000"/>
                </a:lnSpc>
                <a:spcBef>
                  <a:spcPct val="0"/>
                </a:spcBef>
                <a:spcAft>
                  <a:spcPct val="0"/>
                </a:spcAft>
                <a:buClrTx/>
                <a:buSzTx/>
                <a:buFontTx/>
                <a:buNone/>
                <a:tabLst/>
                <a:defRPr/>
              </a:pPr>
              <a:t>102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20035CD6-4932-374F-9CB0-33588517D4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4791D28D-182C-914C-A38D-42DFCEEE86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ea typeface="ＭＳ Ｐゴシック" panose="020B0600070205080204" pitchFamily="34" charset="-128"/>
              </a:rPr>
              <a:t>As a class, create a poster or collage bringing together all the elements of their digital world. Consider adding in elements from previous lessons to complete the picture. </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Capture the end result of their digital world with a picture or in a document, without identifying the students. Consider posting the result online with the hashtag #AtFirstSite.  </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Ask students to identify what key lessons they are taking away from today, and their hopes for young people. Close out the course.</a:t>
            </a:r>
          </a:p>
          <a:p>
            <a:pPr eaLnBrk="1" hangingPunct="1">
              <a:spcBef>
                <a:spcPct val="0"/>
              </a:spcBef>
            </a:pPr>
            <a:endParaRPr lang="en-US" altLang="en-US">
              <a:ea typeface="ＭＳ Ｐゴシック" panose="020B0600070205080204" pitchFamily="34" charset="-128"/>
            </a:endParaRPr>
          </a:p>
        </p:txBody>
      </p:sp>
      <p:sp>
        <p:nvSpPr>
          <p:cNvPr id="31747" name="Slide Number Placeholder 3">
            <a:extLst>
              <a:ext uri="{FF2B5EF4-FFF2-40B4-BE49-F238E27FC236}">
                <a16:creationId xmlns:a16="http://schemas.microsoft.com/office/drawing/2014/main" id="{32FC229F-9CA6-5E41-B2C4-41CE5893976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56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56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56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56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4DF244CB-C2E6-264D-AC96-F5471B19CCA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5613" rtl="0" eaLnBrk="1" fontAlgn="base" latinLnBrk="0" hangingPunct="1">
                <a:lnSpc>
                  <a:spcPct val="100000"/>
                </a:lnSpc>
                <a:spcBef>
                  <a:spcPct val="0"/>
                </a:spcBef>
                <a:spcAft>
                  <a:spcPct val="0"/>
                </a:spcAft>
                <a:buClrTx/>
                <a:buSzTx/>
                <a:buFontTx/>
                <a:buNone/>
                <a:tabLst/>
                <a:defRPr/>
              </a:pPr>
              <a:t>103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23B9BF6F-F3C5-A648-98B1-BFECF449A3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1FC1570A-4F29-C248-BFB8-FC4B3CFB0CE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35843" name="Slide Number Placeholder 3">
            <a:extLst>
              <a:ext uri="{FF2B5EF4-FFF2-40B4-BE49-F238E27FC236}">
                <a16:creationId xmlns:a16="http://schemas.microsoft.com/office/drawing/2014/main" id="{CF5AD85F-59A4-C041-8DDB-05C30BDF65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80501ED-23F5-F145-82E6-14823313D73F}" type="slidenum">
              <a:rPr lang="en-US" altLang="en-US" smtClean="0">
                <a:latin typeface="Calibri" panose="020F0502020204030204" pitchFamily="34" charset="0"/>
              </a:rPr>
              <a:pPr/>
              <a:t>104</a:t>
            </a:fld>
            <a:endParaRPr lang="en-US" altLang="en-US">
              <a:latin typeface="Calibri" panose="020F0502020204030204" pitchFamily="34" charset="0"/>
            </a:endParaRPr>
          </a:p>
        </p:txBody>
      </p:sp>
    </p:spTree>
    <p:extLst>
      <p:ext uri="{BB962C8B-B14F-4D97-AF65-F5344CB8AC3E}">
        <p14:creationId xmlns:p14="http://schemas.microsoft.com/office/powerpoint/2010/main" val="3662193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0A38033-DFC1-6D44-BA73-A2A078C9DF5D}"/>
              </a:ext>
            </a:extLst>
          </p:cNvPr>
          <p:cNvSpPr>
            <a:spLocks noGrp="1"/>
          </p:cNvSpPr>
          <p:nvPr>
            <p:ph type="dt" sz="half" idx="10"/>
          </p:nvPr>
        </p:nvSpPr>
        <p:spPr/>
        <p:txBody>
          <a:bodyPr/>
          <a:lstStyle>
            <a:lvl1pPr>
              <a:defRPr/>
            </a:lvl1pPr>
          </a:lstStyle>
          <a:p>
            <a:pPr>
              <a:defRPr/>
            </a:pPr>
            <a:fld id="{5CFF8AC9-7FCF-FD4D-B304-696D5174352F}" type="datetime1">
              <a:rPr lang="en-US" altLang="en-US"/>
              <a:pPr>
                <a:defRPr/>
              </a:pPr>
              <a:t>11/9/21</a:t>
            </a:fld>
            <a:endParaRPr lang="en-US" altLang="en-US"/>
          </a:p>
        </p:txBody>
      </p:sp>
      <p:sp>
        <p:nvSpPr>
          <p:cNvPr id="5" name="Footer Placeholder 4">
            <a:extLst>
              <a:ext uri="{FF2B5EF4-FFF2-40B4-BE49-F238E27FC236}">
                <a16:creationId xmlns:a16="http://schemas.microsoft.com/office/drawing/2014/main" id="{0962478A-40CA-6C4B-9963-52BFCD25B74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E1633BD-BCF6-8940-8F4D-02651810F313}"/>
              </a:ext>
            </a:extLst>
          </p:cNvPr>
          <p:cNvSpPr>
            <a:spLocks noGrp="1"/>
          </p:cNvSpPr>
          <p:nvPr>
            <p:ph type="sldNum" sz="quarter" idx="12"/>
          </p:nvPr>
        </p:nvSpPr>
        <p:spPr/>
        <p:txBody>
          <a:bodyPr/>
          <a:lstStyle>
            <a:lvl1pPr>
              <a:defRPr/>
            </a:lvl1pPr>
          </a:lstStyle>
          <a:p>
            <a:pPr>
              <a:defRPr/>
            </a:pPr>
            <a:fld id="{02A98482-5664-3E42-B7DE-15F92C67810D}" type="slidenum">
              <a:rPr lang="en-US" altLang="en-US"/>
              <a:pPr>
                <a:defRPr/>
              </a:pPr>
              <a:t>‹#›</a:t>
            </a:fld>
            <a:endParaRPr lang="en-US" altLang="en-US"/>
          </a:p>
        </p:txBody>
      </p:sp>
    </p:spTree>
    <p:extLst>
      <p:ext uri="{BB962C8B-B14F-4D97-AF65-F5344CB8AC3E}">
        <p14:creationId xmlns:p14="http://schemas.microsoft.com/office/powerpoint/2010/main" val="771210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291670E-E736-BB48-90BF-FBC1B1E9895F}"/>
              </a:ext>
            </a:extLst>
          </p:cNvPr>
          <p:cNvSpPr>
            <a:spLocks noGrp="1"/>
          </p:cNvSpPr>
          <p:nvPr>
            <p:ph type="dt" sz="half" idx="10"/>
          </p:nvPr>
        </p:nvSpPr>
        <p:spPr/>
        <p:txBody>
          <a:bodyPr/>
          <a:lstStyle>
            <a:lvl1pPr>
              <a:defRPr/>
            </a:lvl1pPr>
          </a:lstStyle>
          <a:p>
            <a:pPr>
              <a:defRPr/>
            </a:pPr>
            <a:fld id="{D4FC196E-BB4A-654E-9F71-51803BDF4499}" type="datetime1">
              <a:rPr lang="en-US" altLang="en-US"/>
              <a:pPr>
                <a:defRPr/>
              </a:pPr>
              <a:t>11/9/21</a:t>
            </a:fld>
            <a:endParaRPr lang="en-US" altLang="en-US"/>
          </a:p>
        </p:txBody>
      </p:sp>
      <p:sp>
        <p:nvSpPr>
          <p:cNvPr id="5" name="Footer Placeholder 4">
            <a:extLst>
              <a:ext uri="{FF2B5EF4-FFF2-40B4-BE49-F238E27FC236}">
                <a16:creationId xmlns:a16="http://schemas.microsoft.com/office/drawing/2014/main" id="{1C6FF3E3-4D31-8849-B396-3C48D7F8AB1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9666662-CFA7-0E46-8E88-101DD303BFB6}"/>
              </a:ext>
            </a:extLst>
          </p:cNvPr>
          <p:cNvSpPr>
            <a:spLocks noGrp="1"/>
          </p:cNvSpPr>
          <p:nvPr>
            <p:ph type="sldNum" sz="quarter" idx="12"/>
          </p:nvPr>
        </p:nvSpPr>
        <p:spPr/>
        <p:txBody>
          <a:bodyPr/>
          <a:lstStyle>
            <a:lvl1pPr>
              <a:defRPr/>
            </a:lvl1pPr>
          </a:lstStyle>
          <a:p>
            <a:pPr>
              <a:defRPr/>
            </a:pPr>
            <a:fld id="{883C26AA-2012-E44F-98AB-E71035B3FFE2}" type="slidenum">
              <a:rPr lang="en-US" altLang="en-US"/>
              <a:pPr>
                <a:defRPr/>
              </a:pPr>
              <a:t>‹#›</a:t>
            </a:fld>
            <a:endParaRPr lang="en-US" altLang="en-US"/>
          </a:p>
        </p:txBody>
      </p:sp>
    </p:spTree>
    <p:extLst>
      <p:ext uri="{BB962C8B-B14F-4D97-AF65-F5344CB8AC3E}">
        <p14:creationId xmlns:p14="http://schemas.microsoft.com/office/powerpoint/2010/main" val="1894749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4CF6AB4-3790-E84E-9CBC-2E7270062BBA}"/>
              </a:ext>
            </a:extLst>
          </p:cNvPr>
          <p:cNvSpPr>
            <a:spLocks noGrp="1"/>
          </p:cNvSpPr>
          <p:nvPr>
            <p:ph type="dt" sz="half" idx="10"/>
          </p:nvPr>
        </p:nvSpPr>
        <p:spPr/>
        <p:txBody>
          <a:bodyPr/>
          <a:lstStyle>
            <a:lvl1pPr>
              <a:defRPr/>
            </a:lvl1pPr>
          </a:lstStyle>
          <a:p>
            <a:pPr>
              <a:defRPr/>
            </a:pPr>
            <a:fld id="{51615E3C-44E5-CE4F-8004-45110454E490}" type="datetime1">
              <a:rPr lang="en-US" altLang="en-US"/>
              <a:pPr>
                <a:defRPr/>
              </a:pPr>
              <a:t>11/9/21</a:t>
            </a:fld>
            <a:endParaRPr lang="en-US" altLang="en-US"/>
          </a:p>
        </p:txBody>
      </p:sp>
      <p:sp>
        <p:nvSpPr>
          <p:cNvPr id="5" name="Footer Placeholder 4">
            <a:extLst>
              <a:ext uri="{FF2B5EF4-FFF2-40B4-BE49-F238E27FC236}">
                <a16:creationId xmlns:a16="http://schemas.microsoft.com/office/drawing/2014/main" id="{8883AF56-37AE-6341-82EA-A8CD5509732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F6D0F6F-4912-194C-A234-E7740623EBB3}"/>
              </a:ext>
            </a:extLst>
          </p:cNvPr>
          <p:cNvSpPr>
            <a:spLocks noGrp="1"/>
          </p:cNvSpPr>
          <p:nvPr>
            <p:ph type="sldNum" sz="quarter" idx="12"/>
          </p:nvPr>
        </p:nvSpPr>
        <p:spPr/>
        <p:txBody>
          <a:bodyPr/>
          <a:lstStyle>
            <a:lvl1pPr>
              <a:defRPr/>
            </a:lvl1pPr>
          </a:lstStyle>
          <a:p>
            <a:pPr>
              <a:defRPr/>
            </a:pPr>
            <a:fld id="{3C41DBED-6953-1742-9360-EEA51008510E}" type="slidenum">
              <a:rPr lang="en-US" altLang="en-US"/>
              <a:pPr>
                <a:defRPr/>
              </a:pPr>
              <a:t>‹#›</a:t>
            </a:fld>
            <a:endParaRPr lang="en-US" altLang="en-US"/>
          </a:p>
        </p:txBody>
      </p:sp>
    </p:spTree>
    <p:extLst>
      <p:ext uri="{BB962C8B-B14F-4D97-AF65-F5344CB8AC3E}">
        <p14:creationId xmlns:p14="http://schemas.microsoft.com/office/powerpoint/2010/main" val="16614416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4" name="bk object 16">
            <a:extLst>
              <a:ext uri="{FF2B5EF4-FFF2-40B4-BE49-F238E27FC236}">
                <a16:creationId xmlns:a16="http://schemas.microsoft.com/office/drawing/2014/main" id="{2560E918-8E94-1048-9EA5-3B75684F9218}"/>
              </a:ext>
            </a:extLst>
          </p:cNvPr>
          <p:cNvSpPr>
            <a:spLocks noChangeArrowheads="1"/>
          </p:cNvSpPr>
          <p:nvPr/>
        </p:nvSpPr>
        <p:spPr bwMode="auto">
          <a:xfrm>
            <a:off x="5677333" y="1449483"/>
            <a:ext cx="1865168" cy="4263264"/>
          </a:xfrm>
          <a:prstGeom prst="rect">
            <a:avLst/>
          </a:prstGeom>
          <a:blipFill dpi="0" rotWithShape="1">
            <a:blip r:embed="rId2"/>
            <a:srcRect/>
            <a:stretch>
              <a:fillRect/>
            </a:stretch>
          </a:blipFill>
          <a:ln>
            <a:noFill/>
          </a:ln>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latin typeface="Calibri" panose="020F0502020204030204" pitchFamily="34" charset="0"/>
            </a:endParaRPr>
          </a:p>
        </p:txBody>
      </p:sp>
      <p:sp>
        <p:nvSpPr>
          <p:cNvPr id="5" name="bk object 17">
            <a:extLst>
              <a:ext uri="{FF2B5EF4-FFF2-40B4-BE49-F238E27FC236}">
                <a16:creationId xmlns:a16="http://schemas.microsoft.com/office/drawing/2014/main" id="{32EC5F36-CC88-4B47-A35F-EE95636AEB74}"/>
              </a:ext>
            </a:extLst>
          </p:cNvPr>
          <p:cNvSpPr>
            <a:spLocks noChangeArrowheads="1"/>
          </p:cNvSpPr>
          <p:nvPr/>
        </p:nvSpPr>
        <p:spPr bwMode="auto">
          <a:xfrm>
            <a:off x="1524866" y="1615795"/>
            <a:ext cx="1774248" cy="4075318"/>
          </a:xfrm>
          <a:prstGeom prst="rect">
            <a:avLst/>
          </a:prstGeom>
          <a:blipFill dpi="0" rotWithShape="1">
            <a:blip r:embed="rId3"/>
            <a:srcRect/>
            <a:stretch>
              <a:fillRect/>
            </a:stretch>
          </a:blipFill>
          <a:ln>
            <a:noFill/>
          </a:ln>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latin typeface="Calibri" panose="020F0502020204030204" pitchFamily="34" charset="0"/>
            </a:endParaRPr>
          </a:p>
        </p:txBody>
      </p:sp>
      <p:sp>
        <p:nvSpPr>
          <p:cNvPr id="6" name="bk object 18">
            <a:extLst>
              <a:ext uri="{FF2B5EF4-FFF2-40B4-BE49-F238E27FC236}">
                <a16:creationId xmlns:a16="http://schemas.microsoft.com/office/drawing/2014/main" id="{B4B26FA4-2A9E-D440-85B0-3520B8DF2917}"/>
              </a:ext>
            </a:extLst>
          </p:cNvPr>
          <p:cNvSpPr>
            <a:spLocks/>
          </p:cNvSpPr>
          <p:nvPr/>
        </p:nvSpPr>
        <p:spPr bwMode="auto">
          <a:xfrm>
            <a:off x="458499" y="4445801"/>
            <a:ext cx="8104909" cy="1331848"/>
          </a:xfrm>
          <a:custGeom>
            <a:avLst/>
            <a:gdLst>
              <a:gd name="T0" fmla="*/ 9909733 w 9905365"/>
              <a:gd name="T1" fmla="*/ 1561742 h 1564004"/>
              <a:gd name="T2" fmla="*/ 0 w 9905365"/>
              <a:gd name="T3" fmla="*/ 1561742 h 1564004"/>
              <a:gd name="T4" fmla="*/ 0 w 9905365"/>
              <a:gd name="T5" fmla="*/ 0 h 1564004"/>
              <a:gd name="T6" fmla="*/ 9909733 w 9905365"/>
              <a:gd name="T7" fmla="*/ 0 h 1564004"/>
              <a:gd name="T8" fmla="*/ 9909733 w 9905365"/>
              <a:gd name="T9" fmla="*/ 1561742 h 15640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05365" h="1564004">
                <a:moveTo>
                  <a:pt x="9905288" y="1563954"/>
                </a:moveTo>
                <a:lnTo>
                  <a:pt x="0" y="1563954"/>
                </a:lnTo>
                <a:lnTo>
                  <a:pt x="0" y="0"/>
                </a:lnTo>
                <a:lnTo>
                  <a:pt x="9905288" y="0"/>
                </a:lnTo>
                <a:lnTo>
                  <a:pt x="9905288" y="15639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2" name="Holder 2"/>
          <p:cNvSpPr>
            <a:spLocks noGrp="1"/>
          </p:cNvSpPr>
          <p:nvPr>
            <p:ph type="ctrTitle"/>
          </p:nvPr>
        </p:nvSpPr>
        <p:spPr>
          <a:xfrm>
            <a:off x="1230854" y="607630"/>
            <a:ext cx="6583578" cy="944426"/>
          </a:xfrm>
          <a:prstGeom prst="rect">
            <a:avLst/>
          </a:prstGeom>
        </p:spPr>
        <p:txBody>
          <a:bodyPr/>
          <a:lstStyle>
            <a:lvl1pPr>
              <a:defRPr sz="6137" b="0" i="0">
                <a:solidFill>
                  <a:srgbClr val="396AB3"/>
                </a:solidFill>
                <a:latin typeface="Calibri"/>
                <a:cs typeface="Calibri"/>
              </a:defRPr>
            </a:lvl1pPr>
          </a:lstStyle>
          <a:p>
            <a:endParaRPr/>
          </a:p>
        </p:txBody>
      </p:sp>
      <p:sp>
        <p:nvSpPr>
          <p:cNvPr id="3" name="Holder 3"/>
          <p:cNvSpPr>
            <a:spLocks noGrp="1"/>
          </p:cNvSpPr>
          <p:nvPr>
            <p:ph type="subTitle" idx="4"/>
          </p:nvPr>
        </p:nvSpPr>
        <p:spPr>
          <a:xfrm>
            <a:off x="554746" y="4612615"/>
            <a:ext cx="7935793" cy="453329"/>
          </a:xfrm>
          <a:prstGeom prst="rect">
            <a:avLst/>
          </a:prstGeom>
        </p:spPr>
        <p:txBody>
          <a:bodyPr/>
          <a:lstStyle>
            <a:lvl1pPr>
              <a:defRPr sz="2946" b="0" i="0">
                <a:solidFill>
                  <a:srgbClr val="396AB3"/>
                </a:solidFill>
                <a:latin typeface="Arial"/>
                <a:cs typeface="Arial"/>
              </a:defRPr>
            </a:lvl1pPr>
          </a:lstStyle>
          <a:p>
            <a:endParaRPr/>
          </a:p>
        </p:txBody>
      </p:sp>
      <p:sp>
        <p:nvSpPr>
          <p:cNvPr id="7" name="Holder 4">
            <a:extLst>
              <a:ext uri="{FF2B5EF4-FFF2-40B4-BE49-F238E27FC236}">
                <a16:creationId xmlns:a16="http://schemas.microsoft.com/office/drawing/2014/main" id="{A7144167-9F1C-B146-A03D-EA2F23DB768E}"/>
              </a:ext>
            </a:extLst>
          </p:cNvPr>
          <p:cNvSpPr>
            <a:spLocks noGrp="1"/>
          </p:cNvSpPr>
          <p:nvPr>
            <p:ph type="ftr" sz="quarter" idx="10"/>
          </p:nvPr>
        </p:nvSpPr>
        <p:spPr/>
        <p:txBody>
          <a:bodyPr/>
          <a:lstStyle>
            <a:lvl1pPr algn="ctr">
              <a:defRPr>
                <a:solidFill>
                  <a:schemeClr val="tx1">
                    <a:tint val="75000"/>
                  </a:schemeClr>
                </a:solidFill>
              </a:defRPr>
            </a:lvl1pPr>
          </a:lstStyle>
          <a:p>
            <a:pPr>
              <a:defRPr/>
            </a:pPr>
            <a:endParaRPr/>
          </a:p>
        </p:txBody>
      </p:sp>
      <p:sp>
        <p:nvSpPr>
          <p:cNvPr id="8" name="Holder 5">
            <a:extLst>
              <a:ext uri="{FF2B5EF4-FFF2-40B4-BE49-F238E27FC236}">
                <a16:creationId xmlns:a16="http://schemas.microsoft.com/office/drawing/2014/main" id="{9C806826-283D-574F-A487-7C056D87C977}"/>
              </a:ext>
            </a:extLst>
          </p:cNvPr>
          <p:cNvSpPr>
            <a:spLocks noGrp="1"/>
          </p:cNvSpPr>
          <p:nvPr>
            <p:ph type="dt" sz="half" idx="11"/>
          </p:nvPr>
        </p:nvSpPr>
        <p:spPr/>
        <p:txBody>
          <a:bodyPr/>
          <a:lstStyle>
            <a:lvl1pPr>
              <a:defRPr/>
            </a:lvl1pPr>
          </a:lstStyle>
          <a:p>
            <a:pPr>
              <a:defRPr/>
            </a:pPr>
            <a:fld id="{0F6FCB68-4E4A-2844-BE24-34CC05ED837C}" type="datetime1">
              <a:rPr lang="en-US" altLang="en-US"/>
              <a:pPr>
                <a:defRPr/>
              </a:pPr>
              <a:t>11/9/21</a:t>
            </a:fld>
            <a:endParaRPr lang="en-US" altLang="en-US"/>
          </a:p>
        </p:txBody>
      </p:sp>
      <p:sp>
        <p:nvSpPr>
          <p:cNvPr id="9" name="Holder 6">
            <a:extLst>
              <a:ext uri="{FF2B5EF4-FFF2-40B4-BE49-F238E27FC236}">
                <a16:creationId xmlns:a16="http://schemas.microsoft.com/office/drawing/2014/main" id="{13218609-579B-EA48-BB39-307B65AE945A}"/>
              </a:ext>
            </a:extLst>
          </p:cNvPr>
          <p:cNvSpPr>
            <a:spLocks noGrp="1"/>
          </p:cNvSpPr>
          <p:nvPr>
            <p:ph type="sldNum" sz="quarter" idx="12"/>
          </p:nvPr>
        </p:nvSpPr>
        <p:spPr/>
        <p:txBody>
          <a:bodyPr/>
          <a:lstStyle>
            <a:lvl1pPr>
              <a:defRPr/>
            </a:lvl1pPr>
          </a:lstStyle>
          <a:p>
            <a:pPr>
              <a:defRPr/>
            </a:pPr>
            <a:fld id="{C1AB559A-1060-AA4A-8620-C954C9ED56E8}" type="slidenum">
              <a:rPr lang="en-US" altLang="en-US"/>
              <a:pPr>
                <a:defRPr/>
              </a:pPr>
              <a:t>‹#›</a:t>
            </a:fld>
            <a:endParaRPr lang="en-US" altLang="en-US"/>
          </a:p>
        </p:txBody>
      </p:sp>
    </p:spTree>
    <p:extLst>
      <p:ext uri="{BB962C8B-B14F-4D97-AF65-F5344CB8AC3E}">
        <p14:creationId xmlns:p14="http://schemas.microsoft.com/office/powerpoint/2010/main" val="2129254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436543" y="708516"/>
            <a:ext cx="6172200" cy="453329"/>
          </a:xfrm>
        </p:spPr>
        <p:txBody>
          <a:bodyPr/>
          <a:lstStyle>
            <a:lvl1pPr>
              <a:defRPr sz="2946" b="0" i="0">
                <a:solidFill>
                  <a:srgbClr val="396AB3"/>
                </a:solidFill>
                <a:latin typeface="Calibri"/>
                <a:cs typeface="Calibri"/>
              </a:defRPr>
            </a:lvl1pPr>
          </a:lstStyle>
          <a:p>
            <a:endParaRPr/>
          </a:p>
        </p:txBody>
      </p:sp>
      <p:sp>
        <p:nvSpPr>
          <p:cNvPr id="3" name="Holder 3"/>
          <p:cNvSpPr>
            <a:spLocks noGrp="1"/>
          </p:cNvSpPr>
          <p:nvPr>
            <p:ph type="body" idx="1"/>
          </p:nvPr>
        </p:nvSpPr>
        <p:spPr>
          <a:xfrm>
            <a:off x="466293" y="1399454"/>
            <a:ext cx="8112702" cy="453329"/>
          </a:xfrm>
        </p:spPr>
        <p:txBody>
          <a:bodyPr/>
          <a:lstStyle>
            <a:lvl1pPr>
              <a:defRPr sz="2946" b="0" i="0">
                <a:solidFill>
                  <a:schemeClr val="bg1"/>
                </a:solidFill>
                <a:latin typeface="Arial"/>
                <a:cs typeface="Arial"/>
              </a:defRPr>
            </a:lvl1pPr>
          </a:lstStyle>
          <a:p>
            <a:endParaRPr/>
          </a:p>
        </p:txBody>
      </p:sp>
      <p:sp>
        <p:nvSpPr>
          <p:cNvPr id="4" name="Holder 4">
            <a:extLst>
              <a:ext uri="{FF2B5EF4-FFF2-40B4-BE49-F238E27FC236}">
                <a16:creationId xmlns:a16="http://schemas.microsoft.com/office/drawing/2014/main" id="{DA111C23-CABB-7848-8804-89995B389E6C}"/>
              </a:ext>
            </a:extLst>
          </p:cNvPr>
          <p:cNvSpPr>
            <a:spLocks noGrp="1"/>
          </p:cNvSpPr>
          <p:nvPr>
            <p:ph type="ftr" sz="quarter" idx="10"/>
          </p:nvPr>
        </p:nvSpPr>
        <p:spPr/>
        <p:txBody>
          <a:bodyPr/>
          <a:lstStyle>
            <a:lvl1pPr>
              <a:defRPr/>
            </a:lvl1pPr>
          </a:lstStyle>
          <a:p>
            <a:pPr>
              <a:defRPr/>
            </a:pPr>
            <a:endParaRPr/>
          </a:p>
        </p:txBody>
      </p:sp>
      <p:sp>
        <p:nvSpPr>
          <p:cNvPr id="5" name="Holder 5">
            <a:extLst>
              <a:ext uri="{FF2B5EF4-FFF2-40B4-BE49-F238E27FC236}">
                <a16:creationId xmlns:a16="http://schemas.microsoft.com/office/drawing/2014/main" id="{8BAE6100-5A79-9940-8A3D-E2D57B3D27CD}"/>
              </a:ext>
            </a:extLst>
          </p:cNvPr>
          <p:cNvSpPr>
            <a:spLocks noGrp="1"/>
          </p:cNvSpPr>
          <p:nvPr>
            <p:ph type="dt" sz="half" idx="11"/>
          </p:nvPr>
        </p:nvSpPr>
        <p:spPr/>
        <p:txBody>
          <a:bodyPr/>
          <a:lstStyle>
            <a:lvl1pPr>
              <a:defRPr/>
            </a:lvl1pPr>
          </a:lstStyle>
          <a:p>
            <a:pPr>
              <a:defRPr/>
            </a:pPr>
            <a:fld id="{DB71D89D-2488-AB47-8B22-ECA24C5EE95B}" type="datetime1">
              <a:rPr lang="en-US" altLang="en-US"/>
              <a:pPr>
                <a:defRPr/>
              </a:pPr>
              <a:t>11/9/21</a:t>
            </a:fld>
            <a:endParaRPr lang="en-US" altLang="en-US"/>
          </a:p>
        </p:txBody>
      </p:sp>
      <p:sp>
        <p:nvSpPr>
          <p:cNvPr id="6" name="Holder 6">
            <a:extLst>
              <a:ext uri="{FF2B5EF4-FFF2-40B4-BE49-F238E27FC236}">
                <a16:creationId xmlns:a16="http://schemas.microsoft.com/office/drawing/2014/main" id="{09188DA3-FC18-4249-B861-88B961BE66C7}"/>
              </a:ext>
            </a:extLst>
          </p:cNvPr>
          <p:cNvSpPr>
            <a:spLocks noGrp="1"/>
          </p:cNvSpPr>
          <p:nvPr>
            <p:ph type="sldNum" sz="quarter" idx="12"/>
          </p:nvPr>
        </p:nvSpPr>
        <p:spPr/>
        <p:txBody>
          <a:bodyPr/>
          <a:lstStyle>
            <a:lvl1pPr>
              <a:defRPr/>
            </a:lvl1pPr>
          </a:lstStyle>
          <a:p>
            <a:pPr>
              <a:defRPr/>
            </a:pPr>
            <a:fld id="{F375ADE7-E648-D549-8EE7-A9774FCC9F42}" type="slidenum">
              <a:rPr lang="en-US" altLang="en-US"/>
              <a:pPr>
                <a:defRPr/>
              </a:pPr>
              <a:t>‹#›</a:t>
            </a:fld>
            <a:endParaRPr lang="en-US" altLang="en-US"/>
          </a:p>
        </p:txBody>
      </p:sp>
    </p:spTree>
    <p:extLst>
      <p:ext uri="{BB962C8B-B14F-4D97-AF65-F5344CB8AC3E}">
        <p14:creationId xmlns:p14="http://schemas.microsoft.com/office/powerpoint/2010/main" val="1625100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436543" y="708516"/>
            <a:ext cx="6172200" cy="453329"/>
          </a:xfrm>
        </p:spPr>
        <p:txBody>
          <a:bodyPr/>
          <a:lstStyle>
            <a:lvl1pPr>
              <a:defRPr sz="2946" b="0" i="0">
                <a:solidFill>
                  <a:srgbClr val="396AB3"/>
                </a:solidFill>
                <a:latin typeface="Calibri"/>
                <a:cs typeface="Calibri"/>
              </a:defRPr>
            </a:lvl1pPr>
          </a:lstStyle>
          <a:p>
            <a:endParaRPr/>
          </a:p>
        </p:txBody>
      </p:sp>
      <p:sp>
        <p:nvSpPr>
          <p:cNvPr id="3" name="Holder 3"/>
          <p:cNvSpPr>
            <a:spLocks noGrp="1"/>
          </p:cNvSpPr>
          <p:nvPr>
            <p:ph sz="half" idx="2"/>
          </p:nvPr>
        </p:nvSpPr>
        <p:spPr>
          <a:xfrm>
            <a:off x="452265" y="1552461"/>
            <a:ext cx="3934699" cy="276999"/>
          </a:xfrm>
          <a:prstGeom prst="rect">
            <a:avLst/>
          </a:prstGeom>
        </p:spPr>
        <p:txBody>
          <a:bodyPr/>
          <a:lstStyle>
            <a:lvl1pPr>
              <a:defRPr/>
            </a:lvl1pPr>
          </a:lstStyle>
          <a:p>
            <a:endParaRPr/>
          </a:p>
        </p:txBody>
      </p:sp>
      <p:sp>
        <p:nvSpPr>
          <p:cNvPr id="4" name="Holder 4"/>
          <p:cNvSpPr>
            <a:spLocks noGrp="1"/>
          </p:cNvSpPr>
          <p:nvPr>
            <p:ph sz="half" idx="3"/>
          </p:nvPr>
        </p:nvSpPr>
        <p:spPr>
          <a:xfrm>
            <a:off x="4658323" y="1552461"/>
            <a:ext cx="3934699" cy="276999"/>
          </a:xfrm>
          <a:prstGeom prst="rect">
            <a:avLst/>
          </a:prstGeom>
        </p:spPr>
        <p:txBody>
          <a:bodyPr/>
          <a:lstStyle>
            <a:lvl1pPr>
              <a:defRPr/>
            </a:lvl1pPr>
          </a:lstStyle>
          <a:p>
            <a:endParaRPr/>
          </a:p>
        </p:txBody>
      </p:sp>
      <p:sp>
        <p:nvSpPr>
          <p:cNvPr id="5" name="Holder 4">
            <a:extLst>
              <a:ext uri="{FF2B5EF4-FFF2-40B4-BE49-F238E27FC236}">
                <a16:creationId xmlns:a16="http://schemas.microsoft.com/office/drawing/2014/main" id="{E3B71BB2-07DF-834D-B916-F41A1B4F1424}"/>
              </a:ext>
            </a:extLst>
          </p:cNvPr>
          <p:cNvSpPr>
            <a:spLocks noGrp="1"/>
          </p:cNvSpPr>
          <p:nvPr>
            <p:ph type="ftr" sz="quarter" idx="10"/>
          </p:nvPr>
        </p:nvSpPr>
        <p:spPr/>
        <p:txBody>
          <a:bodyPr/>
          <a:lstStyle>
            <a:lvl1pPr>
              <a:defRPr/>
            </a:lvl1pPr>
          </a:lstStyle>
          <a:p>
            <a:pPr>
              <a:defRPr/>
            </a:pPr>
            <a:endParaRPr/>
          </a:p>
        </p:txBody>
      </p:sp>
      <p:sp>
        <p:nvSpPr>
          <p:cNvPr id="6" name="Holder 5">
            <a:extLst>
              <a:ext uri="{FF2B5EF4-FFF2-40B4-BE49-F238E27FC236}">
                <a16:creationId xmlns:a16="http://schemas.microsoft.com/office/drawing/2014/main" id="{77AD8CBA-EF96-9846-9100-D43170B24719}"/>
              </a:ext>
            </a:extLst>
          </p:cNvPr>
          <p:cNvSpPr>
            <a:spLocks noGrp="1"/>
          </p:cNvSpPr>
          <p:nvPr>
            <p:ph type="dt" sz="half" idx="11"/>
          </p:nvPr>
        </p:nvSpPr>
        <p:spPr/>
        <p:txBody>
          <a:bodyPr/>
          <a:lstStyle>
            <a:lvl1pPr>
              <a:defRPr/>
            </a:lvl1pPr>
          </a:lstStyle>
          <a:p>
            <a:pPr>
              <a:defRPr/>
            </a:pPr>
            <a:fld id="{DC5E099F-D754-D547-829C-D63068819326}" type="datetime1">
              <a:rPr lang="en-US" altLang="en-US"/>
              <a:pPr>
                <a:defRPr/>
              </a:pPr>
              <a:t>11/9/21</a:t>
            </a:fld>
            <a:endParaRPr lang="en-US" altLang="en-US"/>
          </a:p>
        </p:txBody>
      </p:sp>
      <p:sp>
        <p:nvSpPr>
          <p:cNvPr id="7" name="Holder 6">
            <a:extLst>
              <a:ext uri="{FF2B5EF4-FFF2-40B4-BE49-F238E27FC236}">
                <a16:creationId xmlns:a16="http://schemas.microsoft.com/office/drawing/2014/main" id="{2C1AD08F-4FA2-4847-A2DE-AF2EB6F1A79F}"/>
              </a:ext>
            </a:extLst>
          </p:cNvPr>
          <p:cNvSpPr>
            <a:spLocks noGrp="1"/>
          </p:cNvSpPr>
          <p:nvPr>
            <p:ph type="sldNum" sz="quarter" idx="12"/>
          </p:nvPr>
        </p:nvSpPr>
        <p:spPr/>
        <p:txBody>
          <a:bodyPr/>
          <a:lstStyle>
            <a:lvl1pPr>
              <a:defRPr/>
            </a:lvl1pPr>
          </a:lstStyle>
          <a:p>
            <a:pPr>
              <a:defRPr/>
            </a:pPr>
            <a:fld id="{4BE0F5DE-2193-A647-B947-ABE345281C11}" type="slidenum">
              <a:rPr lang="en-US" altLang="en-US"/>
              <a:pPr>
                <a:defRPr/>
              </a:pPr>
              <a:t>‹#›</a:t>
            </a:fld>
            <a:endParaRPr lang="en-US" altLang="en-US"/>
          </a:p>
        </p:txBody>
      </p:sp>
    </p:spTree>
    <p:extLst>
      <p:ext uri="{BB962C8B-B14F-4D97-AF65-F5344CB8AC3E}">
        <p14:creationId xmlns:p14="http://schemas.microsoft.com/office/powerpoint/2010/main" val="2899525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436543" y="708516"/>
            <a:ext cx="6172200" cy="453329"/>
          </a:xfrm>
        </p:spPr>
        <p:txBody>
          <a:bodyPr/>
          <a:lstStyle>
            <a:lvl1pPr>
              <a:defRPr sz="2946" b="0" i="0">
                <a:solidFill>
                  <a:srgbClr val="396AB3"/>
                </a:solidFill>
                <a:latin typeface="Calibri"/>
                <a:cs typeface="Calibri"/>
              </a:defRPr>
            </a:lvl1pPr>
          </a:lstStyle>
          <a:p>
            <a:endParaRPr/>
          </a:p>
        </p:txBody>
      </p:sp>
      <p:sp>
        <p:nvSpPr>
          <p:cNvPr id="3" name="Holder 4">
            <a:extLst>
              <a:ext uri="{FF2B5EF4-FFF2-40B4-BE49-F238E27FC236}">
                <a16:creationId xmlns:a16="http://schemas.microsoft.com/office/drawing/2014/main" id="{74952D6E-FD53-1C44-90EA-947FB7271262}"/>
              </a:ext>
            </a:extLst>
          </p:cNvPr>
          <p:cNvSpPr>
            <a:spLocks noGrp="1"/>
          </p:cNvSpPr>
          <p:nvPr>
            <p:ph type="ftr" sz="quarter" idx="10"/>
          </p:nvPr>
        </p:nvSpPr>
        <p:spPr/>
        <p:txBody>
          <a:bodyPr/>
          <a:lstStyle>
            <a:lvl1pPr>
              <a:defRPr/>
            </a:lvl1pPr>
          </a:lstStyle>
          <a:p>
            <a:pPr>
              <a:defRPr/>
            </a:pPr>
            <a:endParaRPr/>
          </a:p>
        </p:txBody>
      </p:sp>
      <p:sp>
        <p:nvSpPr>
          <p:cNvPr id="4" name="Holder 5">
            <a:extLst>
              <a:ext uri="{FF2B5EF4-FFF2-40B4-BE49-F238E27FC236}">
                <a16:creationId xmlns:a16="http://schemas.microsoft.com/office/drawing/2014/main" id="{5189D974-FDD3-7841-98D0-202D195ED3B5}"/>
              </a:ext>
            </a:extLst>
          </p:cNvPr>
          <p:cNvSpPr>
            <a:spLocks noGrp="1"/>
          </p:cNvSpPr>
          <p:nvPr>
            <p:ph type="dt" sz="half" idx="11"/>
          </p:nvPr>
        </p:nvSpPr>
        <p:spPr/>
        <p:txBody>
          <a:bodyPr/>
          <a:lstStyle>
            <a:lvl1pPr>
              <a:defRPr/>
            </a:lvl1pPr>
          </a:lstStyle>
          <a:p>
            <a:pPr>
              <a:defRPr/>
            </a:pPr>
            <a:fld id="{B7D02141-BA85-244C-B373-64ACDEF87708}" type="datetime1">
              <a:rPr lang="en-US" altLang="en-US"/>
              <a:pPr>
                <a:defRPr/>
              </a:pPr>
              <a:t>11/9/21</a:t>
            </a:fld>
            <a:endParaRPr lang="en-US" altLang="en-US"/>
          </a:p>
        </p:txBody>
      </p:sp>
      <p:sp>
        <p:nvSpPr>
          <p:cNvPr id="5" name="Holder 6">
            <a:extLst>
              <a:ext uri="{FF2B5EF4-FFF2-40B4-BE49-F238E27FC236}">
                <a16:creationId xmlns:a16="http://schemas.microsoft.com/office/drawing/2014/main" id="{2B8A8D17-3D30-0B40-80C3-2C26DEC9DC1F}"/>
              </a:ext>
            </a:extLst>
          </p:cNvPr>
          <p:cNvSpPr>
            <a:spLocks noGrp="1"/>
          </p:cNvSpPr>
          <p:nvPr>
            <p:ph type="sldNum" sz="quarter" idx="12"/>
          </p:nvPr>
        </p:nvSpPr>
        <p:spPr/>
        <p:txBody>
          <a:bodyPr/>
          <a:lstStyle>
            <a:lvl1pPr>
              <a:defRPr/>
            </a:lvl1pPr>
          </a:lstStyle>
          <a:p>
            <a:pPr>
              <a:defRPr/>
            </a:pPr>
            <a:fld id="{8ED2AF6D-3B4D-664A-A50D-AC8C8C73ABBC}" type="slidenum">
              <a:rPr lang="en-US" altLang="en-US"/>
              <a:pPr>
                <a:defRPr/>
              </a:pPr>
              <a:t>‹#›</a:t>
            </a:fld>
            <a:endParaRPr lang="en-US" altLang="en-US"/>
          </a:p>
        </p:txBody>
      </p:sp>
    </p:spTree>
    <p:extLst>
      <p:ext uri="{BB962C8B-B14F-4D97-AF65-F5344CB8AC3E}">
        <p14:creationId xmlns:p14="http://schemas.microsoft.com/office/powerpoint/2010/main" val="15681082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4">
            <a:extLst>
              <a:ext uri="{FF2B5EF4-FFF2-40B4-BE49-F238E27FC236}">
                <a16:creationId xmlns:a16="http://schemas.microsoft.com/office/drawing/2014/main" id="{59313F1D-DDCC-A949-A59D-73742D0156E5}"/>
              </a:ext>
            </a:extLst>
          </p:cNvPr>
          <p:cNvSpPr>
            <a:spLocks noGrp="1"/>
          </p:cNvSpPr>
          <p:nvPr>
            <p:ph type="ftr" sz="quarter" idx="10"/>
          </p:nvPr>
        </p:nvSpPr>
        <p:spPr/>
        <p:txBody>
          <a:bodyPr/>
          <a:lstStyle>
            <a:lvl1pPr>
              <a:defRPr/>
            </a:lvl1pPr>
          </a:lstStyle>
          <a:p>
            <a:pPr>
              <a:defRPr/>
            </a:pPr>
            <a:endParaRPr/>
          </a:p>
        </p:txBody>
      </p:sp>
      <p:sp>
        <p:nvSpPr>
          <p:cNvPr id="3" name="Holder 5">
            <a:extLst>
              <a:ext uri="{FF2B5EF4-FFF2-40B4-BE49-F238E27FC236}">
                <a16:creationId xmlns:a16="http://schemas.microsoft.com/office/drawing/2014/main" id="{47E9EDEF-9DC5-9E48-8E32-C9AC93CBA535}"/>
              </a:ext>
            </a:extLst>
          </p:cNvPr>
          <p:cNvSpPr>
            <a:spLocks noGrp="1"/>
          </p:cNvSpPr>
          <p:nvPr>
            <p:ph type="dt" sz="half" idx="11"/>
          </p:nvPr>
        </p:nvSpPr>
        <p:spPr/>
        <p:txBody>
          <a:bodyPr/>
          <a:lstStyle>
            <a:lvl1pPr>
              <a:defRPr/>
            </a:lvl1pPr>
          </a:lstStyle>
          <a:p>
            <a:pPr>
              <a:defRPr/>
            </a:pPr>
            <a:fld id="{C510E8B0-4993-9644-B259-867065E7A370}" type="datetime1">
              <a:rPr lang="en-US" altLang="en-US"/>
              <a:pPr>
                <a:defRPr/>
              </a:pPr>
              <a:t>11/9/21</a:t>
            </a:fld>
            <a:endParaRPr lang="en-US" altLang="en-US"/>
          </a:p>
        </p:txBody>
      </p:sp>
      <p:sp>
        <p:nvSpPr>
          <p:cNvPr id="4" name="Holder 6">
            <a:extLst>
              <a:ext uri="{FF2B5EF4-FFF2-40B4-BE49-F238E27FC236}">
                <a16:creationId xmlns:a16="http://schemas.microsoft.com/office/drawing/2014/main" id="{8639BBD6-096D-EF44-BDA6-D71C58074EA1}"/>
              </a:ext>
            </a:extLst>
          </p:cNvPr>
          <p:cNvSpPr>
            <a:spLocks noGrp="1"/>
          </p:cNvSpPr>
          <p:nvPr>
            <p:ph type="sldNum" sz="quarter" idx="12"/>
          </p:nvPr>
        </p:nvSpPr>
        <p:spPr/>
        <p:txBody>
          <a:bodyPr/>
          <a:lstStyle>
            <a:lvl1pPr>
              <a:defRPr/>
            </a:lvl1pPr>
          </a:lstStyle>
          <a:p>
            <a:pPr>
              <a:defRPr/>
            </a:pPr>
            <a:fld id="{F8B8A0DC-BB4C-D34E-97AC-B517108A027C}" type="slidenum">
              <a:rPr lang="en-US" altLang="en-US"/>
              <a:pPr>
                <a:defRPr/>
              </a:pPr>
              <a:t>‹#›</a:t>
            </a:fld>
            <a:endParaRPr lang="en-US" altLang="en-US"/>
          </a:p>
        </p:txBody>
      </p:sp>
    </p:spTree>
    <p:extLst>
      <p:ext uri="{BB962C8B-B14F-4D97-AF65-F5344CB8AC3E}">
        <p14:creationId xmlns:p14="http://schemas.microsoft.com/office/powerpoint/2010/main" val="1008864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4" name="bk object 16">
            <a:extLst>
              <a:ext uri="{FF2B5EF4-FFF2-40B4-BE49-F238E27FC236}">
                <a16:creationId xmlns:a16="http://schemas.microsoft.com/office/drawing/2014/main" id="{E7A61805-5913-D241-A4EC-BF1CCA158BD9}"/>
              </a:ext>
            </a:extLst>
          </p:cNvPr>
          <p:cNvSpPr>
            <a:spLocks noChangeArrowheads="1"/>
          </p:cNvSpPr>
          <p:nvPr/>
        </p:nvSpPr>
        <p:spPr bwMode="auto">
          <a:xfrm>
            <a:off x="5677333" y="1449483"/>
            <a:ext cx="1865168" cy="4263264"/>
          </a:xfrm>
          <a:prstGeom prst="rect">
            <a:avLst/>
          </a:prstGeom>
          <a:blipFill dpi="0" rotWithShape="1">
            <a:blip r:embed="rId2"/>
            <a:srcRect/>
            <a:stretch>
              <a:fillRect/>
            </a:stretch>
          </a:blipFill>
          <a:ln>
            <a:noFill/>
          </a:ln>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latin typeface="Calibri" panose="020F0502020204030204" pitchFamily="34" charset="0"/>
            </a:endParaRPr>
          </a:p>
        </p:txBody>
      </p:sp>
      <p:sp>
        <p:nvSpPr>
          <p:cNvPr id="5" name="bk object 17">
            <a:extLst>
              <a:ext uri="{FF2B5EF4-FFF2-40B4-BE49-F238E27FC236}">
                <a16:creationId xmlns:a16="http://schemas.microsoft.com/office/drawing/2014/main" id="{04F4B62D-98A2-9A4F-BB5C-4D317F45FC25}"/>
              </a:ext>
            </a:extLst>
          </p:cNvPr>
          <p:cNvSpPr>
            <a:spLocks noChangeArrowheads="1"/>
          </p:cNvSpPr>
          <p:nvPr/>
        </p:nvSpPr>
        <p:spPr bwMode="auto">
          <a:xfrm>
            <a:off x="1524866" y="1615795"/>
            <a:ext cx="1774248" cy="4075318"/>
          </a:xfrm>
          <a:prstGeom prst="rect">
            <a:avLst/>
          </a:prstGeom>
          <a:blipFill dpi="0" rotWithShape="1">
            <a:blip r:embed="rId3"/>
            <a:srcRect/>
            <a:stretch>
              <a:fillRect/>
            </a:stretch>
          </a:blipFill>
          <a:ln>
            <a:noFill/>
          </a:ln>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latin typeface="Calibri" panose="020F0502020204030204" pitchFamily="34" charset="0"/>
            </a:endParaRPr>
          </a:p>
        </p:txBody>
      </p:sp>
      <p:sp>
        <p:nvSpPr>
          <p:cNvPr id="6" name="bk object 18">
            <a:extLst>
              <a:ext uri="{FF2B5EF4-FFF2-40B4-BE49-F238E27FC236}">
                <a16:creationId xmlns:a16="http://schemas.microsoft.com/office/drawing/2014/main" id="{7C50E255-252F-1047-8391-4F75E66B3BD6}"/>
              </a:ext>
            </a:extLst>
          </p:cNvPr>
          <p:cNvSpPr>
            <a:spLocks/>
          </p:cNvSpPr>
          <p:nvPr/>
        </p:nvSpPr>
        <p:spPr bwMode="auto">
          <a:xfrm>
            <a:off x="458499" y="4445801"/>
            <a:ext cx="8104909" cy="1331848"/>
          </a:xfrm>
          <a:custGeom>
            <a:avLst/>
            <a:gdLst>
              <a:gd name="T0" fmla="*/ 9907193 w 9905365"/>
              <a:gd name="T1" fmla="*/ 1563006 h 1564004"/>
              <a:gd name="T2" fmla="*/ 0 w 9905365"/>
              <a:gd name="T3" fmla="*/ 1563006 h 1564004"/>
              <a:gd name="T4" fmla="*/ 0 w 9905365"/>
              <a:gd name="T5" fmla="*/ 0 h 1564004"/>
              <a:gd name="T6" fmla="*/ 9907193 w 9905365"/>
              <a:gd name="T7" fmla="*/ 0 h 1564004"/>
              <a:gd name="T8" fmla="*/ 9907193 w 9905365"/>
              <a:gd name="T9" fmla="*/ 1563006 h 15640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05365" h="1564004">
                <a:moveTo>
                  <a:pt x="9905288" y="1563954"/>
                </a:moveTo>
                <a:lnTo>
                  <a:pt x="0" y="1563954"/>
                </a:lnTo>
                <a:lnTo>
                  <a:pt x="0" y="0"/>
                </a:lnTo>
                <a:lnTo>
                  <a:pt x="9905288" y="0"/>
                </a:lnTo>
                <a:lnTo>
                  <a:pt x="9905288" y="15639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2" name="Holder 2"/>
          <p:cNvSpPr>
            <a:spLocks noGrp="1"/>
          </p:cNvSpPr>
          <p:nvPr>
            <p:ph type="ctrTitle"/>
          </p:nvPr>
        </p:nvSpPr>
        <p:spPr>
          <a:xfrm>
            <a:off x="1230854" y="607630"/>
            <a:ext cx="6583578" cy="944426"/>
          </a:xfrm>
          <a:prstGeom prst="rect">
            <a:avLst/>
          </a:prstGeom>
        </p:spPr>
        <p:txBody>
          <a:bodyPr/>
          <a:lstStyle>
            <a:lvl1pPr>
              <a:defRPr sz="6137" b="0" i="0">
                <a:solidFill>
                  <a:srgbClr val="396AB3"/>
                </a:solidFill>
                <a:latin typeface="Calibri"/>
                <a:cs typeface="Calibri"/>
              </a:defRPr>
            </a:lvl1pPr>
          </a:lstStyle>
          <a:p>
            <a:endParaRPr/>
          </a:p>
        </p:txBody>
      </p:sp>
      <p:sp>
        <p:nvSpPr>
          <p:cNvPr id="3" name="Holder 3"/>
          <p:cNvSpPr>
            <a:spLocks noGrp="1"/>
          </p:cNvSpPr>
          <p:nvPr>
            <p:ph type="subTitle" idx="4"/>
          </p:nvPr>
        </p:nvSpPr>
        <p:spPr>
          <a:xfrm>
            <a:off x="554746" y="4612615"/>
            <a:ext cx="7935793" cy="453329"/>
          </a:xfrm>
          <a:prstGeom prst="rect">
            <a:avLst/>
          </a:prstGeom>
        </p:spPr>
        <p:txBody>
          <a:bodyPr/>
          <a:lstStyle>
            <a:lvl1pPr>
              <a:defRPr sz="2946" b="0" i="0">
                <a:solidFill>
                  <a:srgbClr val="396AB3"/>
                </a:solidFill>
                <a:latin typeface="Arial"/>
                <a:cs typeface="Arial"/>
              </a:defRPr>
            </a:lvl1pPr>
          </a:lstStyle>
          <a:p>
            <a:endParaRPr/>
          </a:p>
        </p:txBody>
      </p:sp>
      <p:sp>
        <p:nvSpPr>
          <p:cNvPr id="7" name="Holder 4">
            <a:extLst>
              <a:ext uri="{FF2B5EF4-FFF2-40B4-BE49-F238E27FC236}">
                <a16:creationId xmlns:a16="http://schemas.microsoft.com/office/drawing/2014/main" id="{E50415E5-98AB-624A-9BC4-0EDCE824DF84}"/>
              </a:ext>
            </a:extLst>
          </p:cNvPr>
          <p:cNvSpPr>
            <a:spLocks noGrp="1"/>
          </p:cNvSpPr>
          <p:nvPr>
            <p:ph type="ftr" sz="quarter" idx="10"/>
          </p:nvPr>
        </p:nvSpPr>
        <p:spPr/>
        <p:txBody>
          <a:bodyPr/>
          <a:lstStyle>
            <a:lvl1pPr algn="ctr">
              <a:defRPr>
                <a:solidFill>
                  <a:schemeClr val="tx1">
                    <a:tint val="75000"/>
                  </a:schemeClr>
                </a:solidFill>
              </a:defRPr>
            </a:lvl1pPr>
          </a:lstStyle>
          <a:p>
            <a:pPr>
              <a:defRPr/>
            </a:pPr>
            <a:endParaRPr/>
          </a:p>
        </p:txBody>
      </p:sp>
      <p:sp>
        <p:nvSpPr>
          <p:cNvPr id="8" name="Holder 5">
            <a:extLst>
              <a:ext uri="{FF2B5EF4-FFF2-40B4-BE49-F238E27FC236}">
                <a16:creationId xmlns:a16="http://schemas.microsoft.com/office/drawing/2014/main" id="{04DB5991-EDB2-2B49-A82C-A71AEC53F1EF}"/>
              </a:ext>
            </a:extLst>
          </p:cNvPr>
          <p:cNvSpPr>
            <a:spLocks noGrp="1"/>
          </p:cNvSpPr>
          <p:nvPr>
            <p:ph type="dt" sz="half" idx="11"/>
          </p:nvPr>
        </p:nvSpPr>
        <p:spPr/>
        <p:txBody>
          <a:bodyPr/>
          <a:lstStyle>
            <a:lvl1pPr>
              <a:defRPr/>
            </a:lvl1pPr>
          </a:lstStyle>
          <a:p>
            <a:pPr>
              <a:defRPr/>
            </a:pPr>
            <a:fld id="{7B9827C4-29F9-BC41-98D8-D5DAC5E61E75}" type="datetime1">
              <a:rPr lang="en-US" altLang="en-US"/>
              <a:pPr>
                <a:defRPr/>
              </a:pPr>
              <a:t>11/9/21</a:t>
            </a:fld>
            <a:endParaRPr lang="en-US" altLang="en-US"/>
          </a:p>
        </p:txBody>
      </p:sp>
      <p:sp>
        <p:nvSpPr>
          <p:cNvPr id="9" name="Holder 6">
            <a:extLst>
              <a:ext uri="{FF2B5EF4-FFF2-40B4-BE49-F238E27FC236}">
                <a16:creationId xmlns:a16="http://schemas.microsoft.com/office/drawing/2014/main" id="{595FEE81-2762-8443-8A65-01E81487D49A}"/>
              </a:ext>
            </a:extLst>
          </p:cNvPr>
          <p:cNvSpPr>
            <a:spLocks noGrp="1"/>
          </p:cNvSpPr>
          <p:nvPr>
            <p:ph type="sldNum" sz="quarter" idx="12"/>
          </p:nvPr>
        </p:nvSpPr>
        <p:spPr/>
        <p:txBody>
          <a:bodyPr/>
          <a:lstStyle>
            <a:lvl1pPr>
              <a:defRPr/>
            </a:lvl1pPr>
          </a:lstStyle>
          <a:p>
            <a:pPr>
              <a:defRPr/>
            </a:pPr>
            <a:fld id="{8C48D3FD-AAE7-A940-A2E3-ABED19D9798B}" type="slidenum">
              <a:rPr lang="en-US" altLang="en-US"/>
              <a:pPr>
                <a:defRPr/>
              </a:pPr>
              <a:t>‹#›</a:t>
            </a:fld>
            <a:endParaRPr lang="en-US" altLang="en-US"/>
          </a:p>
        </p:txBody>
      </p:sp>
    </p:spTree>
    <p:extLst>
      <p:ext uri="{BB962C8B-B14F-4D97-AF65-F5344CB8AC3E}">
        <p14:creationId xmlns:p14="http://schemas.microsoft.com/office/powerpoint/2010/main" val="7541303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436543" y="708516"/>
            <a:ext cx="6172200" cy="453329"/>
          </a:xfrm>
        </p:spPr>
        <p:txBody>
          <a:bodyPr/>
          <a:lstStyle>
            <a:lvl1pPr>
              <a:defRPr sz="2946" b="0" i="0">
                <a:solidFill>
                  <a:srgbClr val="396AB3"/>
                </a:solidFill>
                <a:latin typeface="Calibri"/>
                <a:cs typeface="Calibri"/>
              </a:defRPr>
            </a:lvl1pPr>
          </a:lstStyle>
          <a:p>
            <a:endParaRPr/>
          </a:p>
        </p:txBody>
      </p:sp>
      <p:sp>
        <p:nvSpPr>
          <p:cNvPr id="3" name="Holder 3"/>
          <p:cNvSpPr>
            <a:spLocks noGrp="1"/>
          </p:cNvSpPr>
          <p:nvPr>
            <p:ph type="body" idx="1"/>
          </p:nvPr>
        </p:nvSpPr>
        <p:spPr>
          <a:xfrm>
            <a:off x="466293" y="1399454"/>
            <a:ext cx="8112702" cy="453329"/>
          </a:xfrm>
        </p:spPr>
        <p:txBody>
          <a:bodyPr/>
          <a:lstStyle>
            <a:lvl1pPr>
              <a:defRPr sz="2946" b="0" i="0">
                <a:solidFill>
                  <a:schemeClr val="bg1"/>
                </a:solidFill>
                <a:latin typeface="Arial"/>
                <a:cs typeface="Arial"/>
              </a:defRPr>
            </a:lvl1pPr>
          </a:lstStyle>
          <a:p>
            <a:endParaRPr/>
          </a:p>
        </p:txBody>
      </p:sp>
      <p:sp>
        <p:nvSpPr>
          <p:cNvPr id="4" name="Holder 4">
            <a:extLst>
              <a:ext uri="{FF2B5EF4-FFF2-40B4-BE49-F238E27FC236}">
                <a16:creationId xmlns:a16="http://schemas.microsoft.com/office/drawing/2014/main" id="{B836AF9F-E129-4143-84C9-E26A3181961A}"/>
              </a:ext>
            </a:extLst>
          </p:cNvPr>
          <p:cNvSpPr>
            <a:spLocks noGrp="1"/>
          </p:cNvSpPr>
          <p:nvPr>
            <p:ph type="ftr" sz="quarter" idx="10"/>
          </p:nvPr>
        </p:nvSpPr>
        <p:spPr/>
        <p:txBody>
          <a:bodyPr/>
          <a:lstStyle>
            <a:lvl1pPr>
              <a:defRPr/>
            </a:lvl1pPr>
          </a:lstStyle>
          <a:p>
            <a:pPr>
              <a:defRPr/>
            </a:pPr>
            <a:endParaRPr/>
          </a:p>
        </p:txBody>
      </p:sp>
      <p:sp>
        <p:nvSpPr>
          <p:cNvPr id="5" name="Holder 5">
            <a:extLst>
              <a:ext uri="{FF2B5EF4-FFF2-40B4-BE49-F238E27FC236}">
                <a16:creationId xmlns:a16="http://schemas.microsoft.com/office/drawing/2014/main" id="{D0BB64E9-EE43-1648-BC26-4EE828718E31}"/>
              </a:ext>
            </a:extLst>
          </p:cNvPr>
          <p:cNvSpPr>
            <a:spLocks noGrp="1"/>
          </p:cNvSpPr>
          <p:nvPr>
            <p:ph type="dt" sz="half" idx="11"/>
          </p:nvPr>
        </p:nvSpPr>
        <p:spPr/>
        <p:txBody>
          <a:bodyPr/>
          <a:lstStyle>
            <a:lvl1pPr>
              <a:defRPr/>
            </a:lvl1pPr>
          </a:lstStyle>
          <a:p>
            <a:pPr>
              <a:defRPr/>
            </a:pPr>
            <a:fld id="{B0B98B10-EE94-1349-9F7F-F924D4D486A1}" type="datetime1">
              <a:rPr lang="en-US" altLang="en-US"/>
              <a:pPr>
                <a:defRPr/>
              </a:pPr>
              <a:t>11/9/21</a:t>
            </a:fld>
            <a:endParaRPr lang="en-US" altLang="en-US"/>
          </a:p>
        </p:txBody>
      </p:sp>
      <p:sp>
        <p:nvSpPr>
          <p:cNvPr id="6" name="Holder 6">
            <a:extLst>
              <a:ext uri="{FF2B5EF4-FFF2-40B4-BE49-F238E27FC236}">
                <a16:creationId xmlns:a16="http://schemas.microsoft.com/office/drawing/2014/main" id="{8725CDB8-6433-0740-9BB9-FF07D095FB98}"/>
              </a:ext>
            </a:extLst>
          </p:cNvPr>
          <p:cNvSpPr>
            <a:spLocks noGrp="1"/>
          </p:cNvSpPr>
          <p:nvPr>
            <p:ph type="sldNum" sz="quarter" idx="12"/>
          </p:nvPr>
        </p:nvSpPr>
        <p:spPr/>
        <p:txBody>
          <a:bodyPr/>
          <a:lstStyle>
            <a:lvl1pPr>
              <a:defRPr/>
            </a:lvl1pPr>
          </a:lstStyle>
          <a:p>
            <a:pPr>
              <a:defRPr/>
            </a:pPr>
            <a:fld id="{A302E47D-7B66-8449-91B1-800DE515E0E6}" type="slidenum">
              <a:rPr lang="en-US" altLang="en-US"/>
              <a:pPr>
                <a:defRPr/>
              </a:pPr>
              <a:t>‹#›</a:t>
            </a:fld>
            <a:endParaRPr lang="en-US" altLang="en-US"/>
          </a:p>
        </p:txBody>
      </p:sp>
    </p:spTree>
    <p:extLst>
      <p:ext uri="{BB962C8B-B14F-4D97-AF65-F5344CB8AC3E}">
        <p14:creationId xmlns:p14="http://schemas.microsoft.com/office/powerpoint/2010/main" val="2356519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436543" y="708516"/>
            <a:ext cx="6172200" cy="453329"/>
          </a:xfrm>
        </p:spPr>
        <p:txBody>
          <a:bodyPr/>
          <a:lstStyle>
            <a:lvl1pPr>
              <a:defRPr sz="2946" b="0" i="0">
                <a:solidFill>
                  <a:srgbClr val="396AB3"/>
                </a:solidFill>
                <a:latin typeface="Calibri"/>
                <a:cs typeface="Calibri"/>
              </a:defRPr>
            </a:lvl1pPr>
          </a:lstStyle>
          <a:p>
            <a:endParaRPr/>
          </a:p>
        </p:txBody>
      </p:sp>
      <p:sp>
        <p:nvSpPr>
          <p:cNvPr id="3" name="Holder 3"/>
          <p:cNvSpPr>
            <a:spLocks noGrp="1"/>
          </p:cNvSpPr>
          <p:nvPr>
            <p:ph sz="half" idx="2"/>
          </p:nvPr>
        </p:nvSpPr>
        <p:spPr>
          <a:xfrm>
            <a:off x="452265" y="1552461"/>
            <a:ext cx="3934699" cy="276999"/>
          </a:xfrm>
          <a:prstGeom prst="rect">
            <a:avLst/>
          </a:prstGeom>
        </p:spPr>
        <p:txBody>
          <a:bodyPr/>
          <a:lstStyle>
            <a:lvl1pPr>
              <a:defRPr/>
            </a:lvl1pPr>
          </a:lstStyle>
          <a:p>
            <a:endParaRPr/>
          </a:p>
        </p:txBody>
      </p:sp>
      <p:sp>
        <p:nvSpPr>
          <p:cNvPr id="4" name="Holder 4"/>
          <p:cNvSpPr>
            <a:spLocks noGrp="1"/>
          </p:cNvSpPr>
          <p:nvPr>
            <p:ph sz="half" idx="3"/>
          </p:nvPr>
        </p:nvSpPr>
        <p:spPr>
          <a:xfrm>
            <a:off x="4658323" y="1552461"/>
            <a:ext cx="3934699" cy="276999"/>
          </a:xfrm>
          <a:prstGeom prst="rect">
            <a:avLst/>
          </a:prstGeom>
        </p:spPr>
        <p:txBody>
          <a:bodyPr/>
          <a:lstStyle>
            <a:lvl1pPr>
              <a:defRPr/>
            </a:lvl1pPr>
          </a:lstStyle>
          <a:p>
            <a:endParaRPr/>
          </a:p>
        </p:txBody>
      </p:sp>
      <p:sp>
        <p:nvSpPr>
          <p:cNvPr id="5" name="Holder 4">
            <a:extLst>
              <a:ext uri="{FF2B5EF4-FFF2-40B4-BE49-F238E27FC236}">
                <a16:creationId xmlns:a16="http://schemas.microsoft.com/office/drawing/2014/main" id="{4C3AFA21-7114-674F-8D08-660C569C0442}"/>
              </a:ext>
            </a:extLst>
          </p:cNvPr>
          <p:cNvSpPr>
            <a:spLocks noGrp="1"/>
          </p:cNvSpPr>
          <p:nvPr>
            <p:ph type="ftr" sz="quarter" idx="10"/>
          </p:nvPr>
        </p:nvSpPr>
        <p:spPr/>
        <p:txBody>
          <a:bodyPr/>
          <a:lstStyle>
            <a:lvl1pPr>
              <a:defRPr/>
            </a:lvl1pPr>
          </a:lstStyle>
          <a:p>
            <a:pPr>
              <a:defRPr/>
            </a:pPr>
            <a:endParaRPr/>
          </a:p>
        </p:txBody>
      </p:sp>
      <p:sp>
        <p:nvSpPr>
          <p:cNvPr id="6" name="Holder 5">
            <a:extLst>
              <a:ext uri="{FF2B5EF4-FFF2-40B4-BE49-F238E27FC236}">
                <a16:creationId xmlns:a16="http://schemas.microsoft.com/office/drawing/2014/main" id="{4927B469-37FE-994E-838F-657D561A9B48}"/>
              </a:ext>
            </a:extLst>
          </p:cNvPr>
          <p:cNvSpPr>
            <a:spLocks noGrp="1"/>
          </p:cNvSpPr>
          <p:nvPr>
            <p:ph type="dt" sz="half" idx="11"/>
          </p:nvPr>
        </p:nvSpPr>
        <p:spPr/>
        <p:txBody>
          <a:bodyPr/>
          <a:lstStyle>
            <a:lvl1pPr>
              <a:defRPr/>
            </a:lvl1pPr>
          </a:lstStyle>
          <a:p>
            <a:pPr>
              <a:defRPr/>
            </a:pPr>
            <a:fld id="{507395B4-2E7F-F84A-AEBC-3E87A36D82FA}" type="datetime1">
              <a:rPr lang="en-US" altLang="en-US"/>
              <a:pPr>
                <a:defRPr/>
              </a:pPr>
              <a:t>11/9/21</a:t>
            </a:fld>
            <a:endParaRPr lang="en-US" altLang="en-US"/>
          </a:p>
        </p:txBody>
      </p:sp>
      <p:sp>
        <p:nvSpPr>
          <p:cNvPr id="7" name="Holder 6">
            <a:extLst>
              <a:ext uri="{FF2B5EF4-FFF2-40B4-BE49-F238E27FC236}">
                <a16:creationId xmlns:a16="http://schemas.microsoft.com/office/drawing/2014/main" id="{7375508C-FBA5-CD47-923E-0DC3EA2E8815}"/>
              </a:ext>
            </a:extLst>
          </p:cNvPr>
          <p:cNvSpPr>
            <a:spLocks noGrp="1"/>
          </p:cNvSpPr>
          <p:nvPr>
            <p:ph type="sldNum" sz="quarter" idx="12"/>
          </p:nvPr>
        </p:nvSpPr>
        <p:spPr/>
        <p:txBody>
          <a:bodyPr/>
          <a:lstStyle>
            <a:lvl1pPr>
              <a:defRPr/>
            </a:lvl1pPr>
          </a:lstStyle>
          <a:p>
            <a:pPr>
              <a:defRPr/>
            </a:pPr>
            <a:fld id="{5A746668-8B18-9948-B174-051BD42B94CE}" type="slidenum">
              <a:rPr lang="en-US" altLang="en-US"/>
              <a:pPr>
                <a:defRPr/>
              </a:pPr>
              <a:t>‹#›</a:t>
            </a:fld>
            <a:endParaRPr lang="en-US" altLang="en-US"/>
          </a:p>
        </p:txBody>
      </p:sp>
    </p:spTree>
    <p:extLst>
      <p:ext uri="{BB962C8B-B14F-4D97-AF65-F5344CB8AC3E}">
        <p14:creationId xmlns:p14="http://schemas.microsoft.com/office/powerpoint/2010/main" val="4049459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4F30157-BBCE-D841-AF98-5E496C05085A}"/>
              </a:ext>
            </a:extLst>
          </p:cNvPr>
          <p:cNvSpPr>
            <a:spLocks noGrp="1"/>
          </p:cNvSpPr>
          <p:nvPr>
            <p:ph type="dt" sz="half" idx="10"/>
          </p:nvPr>
        </p:nvSpPr>
        <p:spPr/>
        <p:txBody>
          <a:bodyPr/>
          <a:lstStyle>
            <a:lvl1pPr>
              <a:defRPr/>
            </a:lvl1pPr>
          </a:lstStyle>
          <a:p>
            <a:pPr>
              <a:defRPr/>
            </a:pPr>
            <a:fld id="{8A2E510F-A7A1-8E45-A656-BB883F5032BF}" type="datetime1">
              <a:rPr lang="en-US" altLang="en-US"/>
              <a:pPr>
                <a:defRPr/>
              </a:pPr>
              <a:t>11/9/21</a:t>
            </a:fld>
            <a:endParaRPr lang="en-US" altLang="en-US"/>
          </a:p>
        </p:txBody>
      </p:sp>
      <p:sp>
        <p:nvSpPr>
          <p:cNvPr id="5" name="Footer Placeholder 4">
            <a:extLst>
              <a:ext uri="{FF2B5EF4-FFF2-40B4-BE49-F238E27FC236}">
                <a16:creationId xmlns:a16="http://schemas.microsoft.com/office/drawing/2014/main" id="{37A07C2A-C04E-F946-9512-1AF47828550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DFA3488-83F7-D54D-91BE-6D50B7D1CC9A}"/>
              </a:ext>
            </a:extLst>
          </p:cNvPr>
          <p:cNvSpPr>
            <a:spLocks noGrp="1"/>
          </p:cNvSpPr>
          <p:nvPr>
            <p:ph type="sldNum" sz="quarter" idx="12"/>
          </p:nvPr>
        </p:nvSpPr>
        <p:spPr/>
        <p:txBody>
          <a:bodyPr/>
          <a:lstStyle>
            <a:lvl1pPr>
              <a:defRPr/>
            </a:lvl1pPr>
          </a:lstStyle>
          <a:p>
            <a:pPr>
              <a:defRPr/>
            </a:pPr>
            <a:fld id="{7CA05EFB-4F90-D048-BEC6-E7E6AE86B591}" type="slidenum">
              <a:rPr lang="en-US" altLang="en-US"/>
              <a:pPr>
                <a:defRPr/>
              </a:pPr>
              <a:t>‹#›</a:t>
            </a:fld>
            <a:endParaRPr lang="en-US" altLang="en-US"/>
          </a:p>
        </p:txBody>
      </p:sp>
    </p:spTree>
    <p:extLst>
      <p:ext uri="{BB962C8B-B14F-4D97-AF65-F5344CB8AC3E}">
        <p14:creationId xmlns:p14="http://schemas.microsoft.com/office/powerpoint/2010/main" val="23104371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436543" y="708516"/>
            <a:ext cx="6172200" cy="453329"/>
          </a:xfrm>
        </p:spPr>
        <p:txBody>
          <a:bodyPr/>
          <a:lstStyle>
            <a:lvl1pPr>
              <a:defRPr sz="2946" b="0" i="0">
                <a:solidFill>
                  <a:srgbClr val="396AB3"/>
                </a:solidFill>
                <a:latin typeface="Calibri"/>
                <a:cs typeface="Calibri"/>
              </a:defRPr>
            </a:lvl1pPr>
          </a:lstStyle>
          <a:p>
            <a:endParaRPr/>
          </a:p>
        </p:txBody>
      </p:sp>
      <p:sp>
        <p:nvSpPr>
          <p:cNvPr id="3" name="Holder 4">
            <a:extLst>
              <a:ext uri="{FF2B5EF4-FFF2-40B4-BE49-F238E27FC236}">
                <a16:creationId xmlns:a16="http://schemas.microsoft.com/office/drawing/2014/main" id="{F52E8713-9D69-8140-B17B-D57B6A77A161}"/>
              </a:ext>
            </a:extLst>
          </p:cNvPr>
          <p:cNvSpPr>
            <a:spLocks noGrp="1"/>
          </p:cNvSpPr>
          <p:nvPr>
            <p:ph type="ftr" sz="quarter" idx="10"/>
          </p:nvPr>
        </p:nvSpPr>
        <p:spPr/>
        <p:txBody>
          <a:bodyPr/>
          <a:lstStyle>
            <a:lvl1pPr>
              <a:defRPr/>
            </a:lvl1pPr>
          </a:lstStyle>
          <a:p>
            <a:pPr>
              <a:defRPr/>
            </a:pPr>
            <a:endParaRPr/>
          </a:p>
        </p:txBody>
      </p:sp>
      <p:sp>
        <p:nvSpPr>
          <p:cNvPr id="4" name="Holder 5">
            <a:extLst>
              <a:ext uri="{FF2B5EF4-FFF2-40B4-BE49-F238E27FC236}">
                <a16:creationId xmlns:a16="http://schemas.microsoft.com/office/drawing/2014/main" id="{9AAD6425-F653-5A49-B841-E0E9223FC62E}"/>
              </a:ext>
            </a:extLst>
          </p:cNvPr>
          <p:cNvSpPr>
            <a:spLocks noGrp="1"/>
          </p:cNvSpPr>
          <p:nvPr>
            <p:ph type="dt" sz="half" idx="11"/>
          </p:nvPr>
        </p:nvSpPr>
        <p:spPr/>
        <p:txBody>
          <a:bodyPr/>
          <a:lstStyle>
            <a:lvl1pPr>
              <a:defRPr/>
            </a:lvl1pPr>
          </a:lstStyle>
          <a:p>
            <a:pPr>
              <a:defRPr/>
            </a:pPr>
            <a:fld id="{295A0448-3B53-0046-8F15-19B3BBA56269}" type="datetime1">
              <a:rPr lang="en-US" altLang="en-US"/>
              <a:pPr>
                <a:defRPr/>
              </a:pPr>
              <a:t>11/9/21</a:t>
            </a:fld>
            <a:endParaRPr lang="en-US" altLang="en-US"/>
          </a:p>
        </p:txBody>
      </p:sp>
      <p:sp>
        <p:nvSpPr>
          <p:cNvPr id="5" name="Holder 6">
            <a:extLst>
              <a:ext uri="{FF2B5EF4-FFF2-40B4-BE49-F238E27FC236}">
                <a16:creationId xmlns:a16="http://schemas.microsoft.com/office/drawing/2014/main" id="{62832D35-6515-5645-8366-177046076DCC}"/>
              </a:ext>
            </a:extLst>
          </p:cNvPr>
          <p:cNvSpPr>
            <a:spLocks noGrp="1"/>
          </p:cNvSpPr>
          <p:nvPr>
            <p:ph type="sldNum" sz="quarter" idx="12"/>
          </p:nvPr>
        </p:nvSpPr>
        <p:spPr/>
        <p:txBody>
          <a:bodyPr/>
          <a:lstStyle>
            <a:lvl1pPr>
              <a:defRPr/>
            </a:lvl1pPr>
          </a:lstStyle>
          <a:p>
            <a:pPr>
              <a:defRPr/>
            </a:pPr>
            <a:fld id="{F65A7D76-27AB-CF4C-87AE-6482E32164F2}" type="slidenum">
              <a:rPr lang="en-US" altLang="en-US"/>
              <a:pPr>
                <a:defRPr/>
              </a:pPr>
              <a:t>‹#›</a:t>
            </a:fld>
            <a:endParaRPr lang="en-US" altLang="en-US"/>
          </a:p>
        </p:txBody>
      </p:sp>
    </p:spTree>
    <p:extLst>
      <p:ext uri="{BB962C8B-B14F-4D97-AF65-F5344CB8AC3E}">
        <p14:creationId xmlns:p14="http://schemas.microsoft.com/office/powerpoint/2010/main" val="25098828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4">
            <a:extLst>
              <a:ext uri="{FF2B5EF4-FFF2-40B4-BE49-F238E27FC236}">
                <a16:creationId xmlns:a16="http://schemas.microsoft.com/office/drawing/2014/main" id="{0D2BDC82-FB2B-5949-803C-A6EB2E16B8EF}"/>
              </a:ext>
            </a:extLst>
          </p:cNvPr>
          <p:cNvSpPr>
            <a:spLocks noGrp="1"/>
          </p:cNvSpPr>
          <p:nvPr>
            <p:ph type="ftr" sz="quarter" idx="10"/>
          </p:nvPr>
        </p:nvSpPr>
        <p:spPr/>
        <p:txBody>
          <a:bodyPr/>
          <a:lstStyle>
            <a:lvl1pPr>
              <a:defRPr/>
            </a:lvl1pPr>
          </a:lstStyle>
          <a:p>
            <a:pPr>
              <a:defRPr/>
            </a:pPr>
            <a:endParaRPr/>
          </a:p>
        </p:txBody>
      </p:sp>
      <p:sp>
        <p:nvSpPr>
          <p:cNvPr id="3" name="Holder 5">
            <a:extLst>
              <a:ext uri="{FF2B5EF4-FFF2-40B4-BE49-F238E27FC236}">
                <a16:creationId xmlns:a16="http://schemas.microsoft.com/office/drawing/2014/main" id="{FFFF3E0F-71E6-7045-88A3-D1E5E994E16A}"/>
              </a:ext>
            </a:extLst>
          </p:cNvPr>
          <p:cNvSpPr>
            <a:spLocks noGrp="1"/>
          </p:cNvSpPr>
          <p:nvPr>
            <p:ph type="dt" sz="half" idx="11"/>
          </p:nvPr>
        </p:nvSpPr>
        <p:spPr/>
        <p:txBody>
          <a:bodyPr/>
          <a:lstStyle>
            <a:lvl1pPr>
              <a:defRPr/>
            </a:lvl1pPr>
          </a:lstStyle>
          <a:p>
            <a:pPr>
              <a:defRPr/>
            </a:pPr>
            <a:fld id="{229CABD3-004B-C643-86BF-92851D7AA9CE}" type="datetime1">
              <a:rPr lang="en-US" altLang="en-US"/>
              <a:pPr>
                <a:defRPr/>
              </a:pPr>
              <a:t>11/9/21</a:t>
            </a:fld>
            <a:endParaRPr lang="en-US" altLang="en-US"/>
          </a:p>
        </p:txBody>
      </p:sp>
      <p:sp>
        <p:nvSpPr>
          <p:cNvPr id="4" name="Holder 6">
            <a:extLst>
              <a:ext uri="{FF2B5EF4-FFF2-40B4-BE49-F238E27FC236}">
                <a16:creationId xmlns:a16="http://schemas.microsoft.com/office/drawing/2014/main" id="{85061721-6EDD-4F4A-BAC4-02A91E3321E2}"/>
              </a:ext>
            </a:extLst>
          </p:cNvPr>
          <p:cNvSpPr>
            <a:spLocks noGrp="1"/>
          </p:cNvSpPr>
          <p:nvPr>
            <p:ph type="sldNum" sz="quarter" idx="12"/>
          </p:nvPr>
        </p:nvSpPr>
        <p:spPr/>
        <p:txBody>
          <a:bodyPr/>
          <a:lstStyle>
            <a:lvl1pPr>
              <a:defRPr/>
            </a:lvl1pPr>
          </a:lstStyle>
          <a:p>
            <a:pPr>
              <a:defRPr/>
            </a:pPr>
            <a:fld id="{369143C8-845F-8A40-8C7E-1DEE67D7E0D2}" type="slidenum">
              <a:rPr lang="en-US" altLang="en-US"/>
              <a:pPr>
                <a:defRPr/>
              </a:pPr>
              <a:t>‹#›</a:t>
            </a:fld>
            <a:endParaRPr lang="en-US" altLang="en-US"/>
          </a:p>
        </p:txBody>
      </p:sp>
    </p:spTree>
    <p:extLst>
      <p:ext uri="{BB962C8B-B14F-4D97-AF65-F5344CB8AC3E}">
        <p14:creationId xmlns:p14="http://schemas.microsoft.com/office/powerpoint/2010/main" val="41638645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4" name="bk object 16">
            <a:extLst>
              <a:ext uri="{FF2B5EF4-FFF2-40B4-BE49-F238E27FC236}">
                <a16:creationId xmlns:a16="http://schemas.microsoft.com/office/drawing/2014/main" id="{13E3CE44-80B1-D748-B39E-1C7E7F09C6B9}"/>
              </a:ext>
            </a:extLst>
          </p:cNvPr>
          <p:cNvSpPr>
            <a:spLocks noChangeArrowheads="1"/>
          </p:cNvSpPr>
          <p:nvPr/>
        </p:nvSpPr>
        <p:spPr bwMode="auto">
          <a:xfrm>
            <a:off x="5677333" y="1449483"/>
            <a:ext cx="1865168" cy="4263264"/>
          </a:xfrm>
          <a:prstGeom prst="rect">
            <a:avLst/>
          </a:prstGeom>
          <a:blipFill dpi="0" rotWithShape="1">
            <a:blip r:embed="rId2"/>
            <a:srcRect/>
            <a:stretch>
              <a:fillRect/>
            </a:stretch>
          </a:blipFill>
          <a:ln>
            <a:noFill/>
          </a:ln>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latin typeface="Calibri" panose="020F0502020204030204" pitchFamily="34" charset="0"/>
            </a:endParaRPr>
          </a:p>
        </p:txBody>
      </p:sp>
      <p:sp>
        <p:nvSpPr>
          <p:cNvPr id="5" name="bk object 17">
            <a:extLst>
              <a:ext uri="{FF2B5EF4-FFF2-40B4-BE49-F238E27FC236}">
                <a16:creationId xmlns:a16="http://schemas.microsoft.com/office/drawing/2014/main" id="{53504415-893F-EA48-9ECE-ED6162AAB0A5}"/>
              </a:ext>
            </a:extLst>
          </p:cNvPr>
          <p:cNvSpPr>
            <a:spLocks noChangeArrowheads="1"/>
          </p:cNvSpPr>
          <p:nvPr/>
        </p:nvSpPr>
        <p:spPr bwMode="auto">
          <a:xfrm>
            <a:off x="1524866" y="1615795"/>
            <a:ext cx="1774248" cy="4075318"/>
          </a:xfrm>
          <a:prstGeom prst="rect">
            <a:avLst/>
          </a:prstGeom>
          <a:blipFill dpi="0" rotWithShape="1">
            <a:blip r:embed="rId3"/>
            <a:srcRect/>
            <a:stretch>
              <a:fillRect/>
            </a:stretch>
          </a:blipFill>
          <a:ln>
            <a:noFill/>
          </a:ln>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a:latin typeface="Calibri" panose="020F0502020204030204" pitchFamily="34" charset="0"/>
            </a:endParaRPr>
          </a:p>
        </p:txBody>
      </p:sp>
      <p:sp>
        <p:nvSpPr>
          <p:cNvPr id="6" name="bk object 18">
            <a:extLst>
              <a:ext uri="{FF2B5EF4-FFF2-40B4-BE49-F238E27FC236}">
                <a16:creationId xmlns:a16="http://schemas.microsoft.com/office/drawing/2014/main" id="{9A6EBFCA-8D2D-E04E-9648-B31B45FA1669}"/>
              </a:ext>
            </a:extLst>
          </p:cNvPr>
          <p:cNvSpPr>
            <a:spLocks/>
          </p:cNvSpPr>
          <p:nvPr/>
        </p:nvSpPr>
        <p:spPr bwMode="auto">
          <a:xfrm>
            <a:off x="458499" y="4445801"/>
            <a:ext cx="8104909" cy="1331848"/>
          </a:xfrm>
          <a:custGeom>
            <a:avLst/>
            <a:gdLst>
              <a:gd name="T0" fmla="*/ 9906558 w 9905365"/>
              <a:gd name="T1" fmla="*/ 1563322 h 1564004"/>
              <a:gd name="T2" fmla="*/ 0 w 9905365"/>
              <a:gd name="T3" fmla="*/ 1563322 h 1564004"/>
              <a:gd name="T4" fmla="*/ 0 w 9905365"/>
              <a:gd name="T5" fmla="*/ 0 h 1564004"/>
              <a:gd name="T6" fmla="*/ 9906558 w 9905365"/>
              <a:gd name="T7" fmla="*/ 0 h 1564004"/>
              <a:gd name="T8" fmla="*/ 9906558 w 9905365"/>
              <a:gd name="T9" fmla="*/ 1563322 h 15640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05365" h="1564004">
                <a:moveTo>
                  <a:pt x="9905288" y="1563954"/>
                </a:moveTo>
                <a:lnTo>
                  <a:pt x="0" y="1563954"/>
                </a:lnTo>
                <a:lnTo>
                  <a:pt x="0" y="0"/>
                </a:lnTo>
                <a:lnTo>
                  <a:pt x="9905288" y="0"/>
                </a:lnTo>
                <a:lnTo>
                  <a:pt x="9905288" y="15639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2" name="Holder 2"/>
          <p:cNvSpPr>
            <a:spLocks noGrp="1"/>
          </p:cNvSpPr>
          <p:nvPr>
            <p:ph type="ctrTitle"/>
          </p:nvPr>
        </p:nvSpPr>
        <p:spPr>
          <a:xfrm>
            <a:off x="1230854" y="607630"/>
            <a:ext cx="6583578" cy="944426"/>
          </a:xfrm>
          <a:prstGeom prst="rect">
            <a:avLst/>
          </a:prstGeom>
        </p:spPr>
        <p:txBody>
          <a:bodyPr/>
          <a:lstStyle>
            <a:lvl1pPr>
              <a:defRPr sz="6137" b="0" i="0">
                <a:solidFill>
                  <a:srgbClr val="396AB3"/>
                </a:solidFill>
                <a:latin typeface="Calibri"/>
                <a:cs typeface="Calibri"/>
              </a:defRPr>
            </a:lvl1pPr>
          </a:lstStyle>
          <a:p>
            <a:endParaRPr/>
          </a:p>
        </p:txBody>
      </p:sp>
      <p:sp>
        <p:nvSpPr>
          <p:cNvPr id="3" name="Holder 3"/>
          <p:cNvSpPr>
            <a:spLocks noGrp="1"/>
          </p:cNvSpPr>
          <p:nvPr>
            <p:ph type="subTitle" idx="4"/>
          </p:nvPr>
        </p:nvSpPr>
        <p:spPr>
          <a:xfrm>
            <a:off x="554746" y="4612615"/>
            <a:ext cx="7935793" cy="453329"/>
          </a:xfrm>
          <a:prstGeom prst="rect">
            <a:avLst/>
          </a:prstGeom>
        </p:spPr>
        <p:txBody>
          <a:bodyPr/>
          <a:lstStyle>
            <a:lvl1pPr>
              <a:defRPr sz="2946" b="0" i="0">
                <a:solidFill>
                  <a:srgbClr val="396AB3"/>
                </a:solidFill>
                <a:latin typeface="Arial"/>
                <a:cs typeface="Arial"/>
              </a:defRPr>
            </a:lvl1pPr>
          </a:lstStyle>
          <a:p>
            <a:endParaRPr/>
          </a:p>
        </p:txBody>
      </p:sp>
      <p:sp>
        <p:nvSpPr>
          <p:cNvPr id="7" name="Holder 4">
            <a:extLst>
              <a:ext uri="{FF2B5EF4-FFF2-40B4-BE49-F238E27FC236}">
                <a16:creationId xmlns:a16="http://schemas.microsoft.com/office/drawing/2014/main" id="{B62BF645-A02F-7F45-B44F-BF425CC48894}"/>
              </a:ext>
            </a:extLst>
          </p:cNvPr>
          <p:cNvSpPr>
            <a:spLocks noGrp="1"/>
          </p:cNvSpPr>
          <p:nvPr>
            <p:ph type="ftr" sz="quarter" idx="10"/>
          </p:nvPr>
        </p:nvSpPr>
        <p:spPr/>
        <p:txBody>
          <a:bodyPr/>
          <a:lstStyle>
            <a:lvl1pPr algn="ctr">
              <a:defRPr>
                <a:solidFill>
                  <a:schemeClr val="tx1">
                    <a:tint val="75000"/>
                  </a:schemeClr>
                </a:solidFill>
              </a:defRPr>
            </a:lvl1pPr>
          </a:lstStyle>
          <a:p>
            <a:pPr>
              <a:defRPr/>
            </a:pPr>
            <a:endParaRPr/>
          </a:p>
        </p:txBody>
      </p:sp>
      <p:sp>
        <p:nvSpPr>
          <p:cNvPr id="8" name="Holder 5">
            <a:extLst>
              <a:ext uri="{FF2B5EF4-FFF2-40B4-BE49-F238E27FC236}">
                <a16:creationId xmlns:a16="http://schemas.microsoft.com/office/drawing/2014/main" id="{CE0B3C5D-5F4F-CD4C-AEA0-C3B1803AEBA8}"/>
              </a:ext>
            </a:extLst>
          </p:cNvPr>
          <p:cNvSpPr>
            <a:spLocks noGrp="1"/>
          </p:cNvSpPr>
          <p:nvPr>
            <p:ph type="dt" sz="half" idx="11"/>
          </p:nvPr>
        </p:nvSpPr>
        <p:spPr/>
        <p:txBody>
          <a:bodyPr/>
          <a:lstStyle>
            <a:lvl1pPr>
              <a:defRPr/>
            </a:lvl1pPr>
          </a:lstStyle>
          <a:p>
            <a:pPr>
              <a:defRPr/>
            </a:pPr>
            <a:fld id="{02377BD9-1F06-644E-AE33-A5F7B5D87920}" type="datetime1">
              <a:rPr lang="en-US" altLang="en-US"/>
              <a:pPr>
                <a:defRPr/>
              </a:pPr>
              <a:t>11/9/21</a:t>
            </a:fld>
            <a:endParaRPr lang="en-US" altLang="en-US"/>
          </a:p>
        </p:txBody>
      </p:sp>
      <p:sp>
        <p:nvSpPr>
          <p:cNvPr id="9" name="Holder 6">
            <a:extLst>
              <a:ext uri="{FF2B5EF4-FFF2-40B4-BE49-F238E27FC236}">
                <a16:creationId xmlns:a16="http://schemas.microsoft.com/office/drawing/2014/main" id="{1868C409-3D56-DD4D-AD79-6F8AD6A159C4}"/>
              </a:ext>
            </a:extLst>
          </p:cNvPr>
          <p:cNvSpPr>
            <a:spLocks noGrp="1"/>
          </p:cNvSpPr>
          <p:nvPr>
            <p:ph type="sldNum" sz="quarter" idx="12"/>
          </p:nvPr>
        </p:nvSpPr>
        <p:spPr/>
        <p:txBody>
          <a:bodyPr/>
          <a:lstStyle>
            <a:lvl1pPr>
              <a:defRPr smtClean="0"/>
            </a:lvl1pPr>
          </a:lstStyle>
          <a:p>
            <a:pPr>
              <a:defRPr/>
            </a:pPr>
            <a:fld id="{9360A334-C24D-BF45-8050-3E6C7F78CF11}" type="slidenum">
              <a:rPr lang="en-US" altLang="en-US"/>
              <a:pPr>
                <a:defRPr/>
              </a:pPr>
              <a:t>‹#›</a:t>
            </a:fld>
            <a:endParaRPr lang="en-US" altLang="en-US"/>
          </a:p>
        </p:txBody>
      </p:sp>
    </p:spTree>
    <p:extLst>
      <p:ext uri="{BB962C8B-B14F-4D97-AF65-F5344CB8AC3E}">
        <p14:creationId xmlns:p14="http://schemas.microsoft.com/office/powerpoint/2010/main" val="13906903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436543" y="708516"/>
            <a:ext cx="6172200" cy="453329"/>
          </a:xfrm>
        </p:spPr>
        <p:txBody>
          <a:bodyPr/>
          <a:lstStyle>
            <a:lvl1pPr>
              <a:defRPr sz="2946" b="0" i="0">
                <a:solidFill>
                  <a:srgbClr val="396AB3"/>
                </a:solidFill>
                <a:latin typeface="Calibri"/>
                <a:cs typeface="Calibri"/>
              </a:defRPr>
            </a:lvl1pPr>
          </a:lstStyle>
          <a:p>
            <a:endParaRPr/>
          </a:p>
        </p:txBody>
      </p:sp>
      <p:sp>
        <p:nvSpPr>
          <p:cNvPr id="3" name="Holder 3"/>
          <p:cNvSpPr>
            <a:spLocks noGrp="1"/>
          </p:cNvSpPr>
          <p:nvPr>
            <p:ph type="body" idx="1"/>
          </p:nvPr>
        </p:nvSpPr>
        <p:spPr>
          <a:xfrm>
            <a:off x="466293" y="1399454"/>
            <a:ext cx="8112702" cy="453329"/>
          </a:xfrm>
        </p:spPr>
        <p:txBody>
          <a:bodyPr/>
          <a:lstStyle>
            <a:lvl1pPr>
              <a:defRPr sz="2946" b="0" i="0">
                <a:solidFill>
                  <a:schemeClr val="bg1"/>
                </a:solidFill>
                <a:latin typeface="Arial"/>
                <a:cs typeface="Arial"/>
              </a:defRPr>
            </a:lvl1pPr>
          </a:lstStyle>
          <a:p>
            <a:endParaRPr/>
          </a:p>
        </p:txBody>
      </p:sp>
      <p:sp>
        <p:nvSpPr>
          <p:cNvPr id="4" name="Holder 4">
            <a:extLst>
              <a:ext uri="{FF2B5EF4-FFF2-40B4-BE49-F238E27FC236}">
                <a16:creationId xmlns:a16="http://schemas.microsoft.com/office/drawing/2014/main" id="{59BEE5AF-5159-9C4E-896E-374561E1A030}"/>
              </a:ext>
            </a:extLst>
          </p:cNvPr>
          <p:cNvSpPr>
            <a:spLocks noGrp="1"/>
          </p:cNvSpPr>
          <p:nvPr>
            <p:ph type="ftr" sz="quarter" idx="10"/>
          </p:nvPr>
        </p:nvSpPr>
        <p:spPr/>
        <p:txBody>
          <a:bodyPr/>
          <a:lstStyle>
            <a:lvl1pPr>
              <a:defRPr/>
            </a:lvl1pPr>
          </a:lstStyle>
          <a:p>
            <a:pPr>
              <a:defRPr/>
            </a:pPr>
            <a:endParaRPr/>
          </a:p>
        </p:txBody>
      </p:sp>
      <p:sp>
        <p:nvSpPr>
          <p:cNvPr id="5" name="Holder 5">
            <a:extLst>
              <a:ext uri="{FF2B5EF4-FFF2-40B4-BE49-F238E27FC236}">
                <a16:creationId xmlns:a16="http://schemas.microsoft.com/office/drawing/2014/main" id="{4F9446E3-56FD-7E44-BDC1-C0DDD82F223A}"/>
              </a:ext>
            </a:extLst>
          </p:cNvPr>
          <p:cNvSpPr>
            <a:spLocks noGrp="1"/>
          </p:cNvSpPr>
          <p:nvPr>
            <p:ph type="dt" sz="half" idx="11"/>
          </p:nvPr>
        </p:nvSpPr>
        <p:spPr/>
        <p:txBody>
          <a:bodyPr/>
          <a:lstStyle>
            <a:lvl1pPr>
              <a:defRPr/>
            </a:lvl1pPr>
          </a:lstStyle>
          <a:p>
            <a:pPr>
              <a:defRPr/>
            </a:pPr>
            <a:fld id="{E34C9D70-5C35-914B-BB68-A84F5305236F}" type="datetime1">
              <a:rPr lang="en-US" altLang="en-US"/>
              <a:pPr>
                <a:defRPr/>
              </a:pPr>
              <a:t>11/9/21</a:t>
            </a:fld>
            <a:endParaRPr lang="en-US" altLang="en-US"/>
          </a:p>
        </p:txBody>
      </p:sp>
      <p:sp>
        <p:nvSpPr>
          <p:cNvPr id="6" name="Holder 6">
            <a:extLst>
              <a:ext uri="{FF2B5EF4-FFF2-40B4-BE49-F238E27FC236}">
                <a16:creationId xmlns:a16="http://schemas.microsoft.com/office/drawing/2014/main" id="{4F58EFB1-18C3-B748-BC36-1C2BE1660CCE}"/>
              </a:ext>
            </a:extLst>
          </p:cNvPr>
          <p:cNvSpPr>
            <a:spLocks noGrp="1"/>
          </p:cNvSpPr>
          <p:nvPr>
            <p:ph type="sldNum" sz="quarter" idx="12"/>
          </p:nvPr>
        </p:nvSpPr>
        <p:spPr/>
        <p:txBody>
          <a:bodyPr/>
          <a:lstStyle>
            <a:lvl1pPr>
              <a:defRPr/>
            </a:lvl1pPr>
          </a:lstStyle>
          <a:p>
            <a:pPr>
              <a:defRPr/>
            </a:pPr>
            <a:fld id="{0CA25F9B-5673-C145-9194-C01A560498B4}" type="slidenum">
              <a:rPr lang="en-US" altLang="en-US"/>
              <a:pPr>
                <a:defRPr/>
              </a:pPr>
              <a:t>‹#›</a:t>
            </a:fld>
            <a:endParaRPr lang="en-US" altLang="en-US"/>
          </a:p>
        </p:txBody>
      </p:sp>
    </p:spTree>
    <p:extLst>
      <p:ext uri="{BB962C8B-B14F-4D97-AF65-F5344CB8AC3E}">
        <p14:creationId xmlns:p14="http://schemas.microsoft.com/office/powerpoint/2010/main" val="3526019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436543" y="708516"/>
            <a:ext cx="6172200" cy="453329"/>
          </a:xfrm>
        </p:spPr>
        <p:txBody>
          <a:bodyPr/>
          <a:lstStyle>
            <a:lvl1pPr>
              <a:defRPr sz="2946" b="0" i="0">
                <a:solidFill>
                  <a:srgbClr val="396AB3"/>
                </a:solidFill>
                <a:latin typeface="Calibri"/>
                <a:cs typeface="Calibri"/>
              </a:defRPr>
            </a:lvl1pPr>
          </a:lstStyle>
          <a:p>
            <a:endParaRPr/>
          </a:p>
        </p:txBody>
      </p:sp>
      <p:sp>
        <p:nvSpPr>
          <p:cNvPr id="3" name="Holder 3"/>
          <p:cNvSpPr>
            <a:spLocks noGrp="1"/>
          </p:cNvSpPr>
          <p:nvPr>
            <p:ph sz="half" idx="2"/>
          </p:nvPr>
        </p:nvSpPr>
        <p:spPr>
          <a:xfrm>
            <a:off x="452265" y="1552461"/>
            <a:ext cx="3934699" cy="276999"/>
          </a:xfrm>
          <a:prstGeom prst="rect">
            <a:avLst/>
          </a:prstGeom>
        </p:spPr>
        <p:txBody>
          <a:bodyPr/>
          <a:lstStyle>
            <a:lvl1pPr>
              <a:defRPr/>
            </a:lvl1pPr>
          </a:lstStyle>
          <a:p>
            <a:endParaRPr/>
          </a:p>
        </p:txBody>
      </p:sp>
      <p:sp>
        <p:nvSpPr>
          <p:cNvPr id="4" name="Holder 4"/>
          <p:cNvSpPr>
            <a:spLocks noGrp="1"/>
          </p:cNvSpPr>
          <p:nvPr>
            <p:ph sz="half" idx="3"/>
          </p:nvPr>
        </p:nvSpPr>
        <p:spPr>
          <a:xfrm>
            <a:off x="4658323" y="1552461"/>
            <a:ext cx="3934699" cy="276999"/>
          </a:xfrm>
          <a:prstGeom prst="rect">
            <a:avLst/>
          </a:prstGeom>
        </p:spPr>
        <p:txBody>
          <a:bodyPr/>
          <a:lstStyle>
            <a:lvl1pPr>
              <a:defRPr/>
            </a:lvl1pPr>
          </a:lstStyle>
          <a:p>
            <a:endParaRPr/>
          </a:p>
        </p:txBody>
      </p:sp>
      <p:sp>
        <p:nvSpPr>
          <p:cNvPr id="5" name="Holder 4">
            <a:extLst>
              <a:ext uri="{FF2B5EF4-FFF2-40B4-BE49-F238E27FC236}">
                <a16:creationId xmlns:a16="http://schemas.microsoft.com/office/drawing/2014/main" id="{5A71FF00-2A49-4E41-B077-42F276B40D2D}"/>
              </a:ext>
            </a:extLst>
          </p:cNvPr>
          <p:cNvSpPr>
            <a:spLocks noGrp="1"/>
          </p:cNvSpPr>
          <p:nvPr>
            <p:ph type="ftr" sz="quarter" idx="10"/>
          </p:nvPr>
        </p:nvSpPr>
        <p:spPr/>
        <p:txBody>
          <a:bodyPr/>
          <a:lstStyle>
            <a:lvl1pPr>
              <a:defRPr/>
            </a:lvl1pPr>
          </a:lstStyle>
          <a:p>
            <a:pPr>
              <a:defRPr/>
            </a:pPr>
            <a:endParaRPr/>
          </a:p>
        </p:txBody>
      </p:sp>
      <p:sp>
        <p:nvSpPr>
          <p:cNvPr id="6" name="Holder 5">
            <a:extLst>
              <a:ext uri="{FF2B5EF4-FFF2-40B4-BE49-F238E27FC236}">
                <a16:creationId xmlns:a16="http://schemas.microsoft.com/office/drawing/2014/main" id="{25EE9510-B1C7-2048-9801-533FF2813B7F}"/>
              </a:ext>
            </a:extLst>
          </p:cNvPr>
          <p:cNvSpPr>
            <a:spLocks noGrp="1"/>
          </p:cNvSpPr>
          <p:nvPr>
            <p:ph type="dt" sz="half" idx="11"/>
          </p:nvPr>
        </p:nvSpPr>
        <p:spPr/>
        <p:txBody>
          <a:bodyPr/>
          <a:lstStyle>
            <a:lvl1pPr>
              <a:defRPr/>
            </a:lvl1pPr>
          </a:lstStyle>
          <a:p>
            <a:pPr>
              <a:defRPr/>
            </a:pPr>
            <a:fld id="{C8E16165-6751-754E-9059-A1D218097A0F}" type="datetime1">
              <a:rPr lang="en-US" altLang="en-US"/>
              <a:pPr>
                <a:defRPr/>
              </a:pPr>
              <a:t>11/9/21</a:t>
            </a:fld>
            <a:endParaRPr lang="en-US" altLang="en-US"/>
          </a:p>
        </p:txBody>
      </p:sp>
      <p:sp>
        <p:nvSpPr>
          <p:cNvPr id="7" name="Holder 6">
            <a:extLst>
              <a:ext uri="{FF2B5EF4-FFF2-40B4-BE49-F238E27FC236}">
                <a16:creationId xmlns:a16="http://schemas.microsoft.com/office/drawing/2014/main" id="{852D826F-9824-6D40-8375-ECDD0714CE13}"/>
              </a:ext>
            </a:extLst>
          </p:cNvPr>
          <p:cNvSpPr>
            <a:spLocks noGrp="1"/>
          </p:cNvSpPr>
          <p:nvPr>
            <p:ph type="sldNum" sz="quarter" idx="12"/>
          </p:nvPr>
        </p:nvSpPr>
        <p:spPr/>
        <p:txBody>
          <a:bodyPr/>
          <a:lstStyle>
            <a:lvl1pPr>
              <a:defRPr/>
            </a:lvl1pPr>
          </a:lstStyle>
          <a:p>
            <a:pPr>
              <a:defRPr/>
            </a:pPr>
            <a:fld id="{4C11E5E6-1DB0-EC4D-A194-CE3AE98F26F9}" type="slidenum">
              <a:rPr lang="en-US" altLang="en-US"/>
              <a:pPr>
                <a:defRPr/>
              </a:pPr>
              <a:t>‹#›</a:t>
            </a:fld>
            <a:endParaRPr lang="en-US" altLang="en-US"/>
          </a:p>
        </p:txBody>
      </p:sp>
    </p:spTree>
    <p:extLst>
      <p:ext uri="{BB962C8B-B14F-4D97-AF65-F5344CB8AC3E}">
        <p14:creationId xmlns:p14="http://schemas.microsoft.com/office/powerpoint/2010/main" val="37244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436543" y="708516"/>
            <a:ext cx="6172200" cy="453329"/>
          </a:xfrm>
        </p:spPr>
        <p:txBody>
          <a:bodyPr/>
          <a:lstStyle>
            <a:lvl1pPr>
              <a:defRPr sz="2946" b="0" i="0">
                <a:solidFill>
                  <a:srgbClr val="396AB3"/>
                </a:solidFill>
                <a:latin typeface="Calibri"/>
                <a:cs typeface="Calibri"/>
              </a:defRPr>
            </a:lvl1pPr>
          </a:lstStyle>
          <a:p>
            <a:endParaRPr/>
          </a:p>
        </p:txBody>
      </p:sp>
      <p:sp>
        <p:nvSpPr>
          <p:cNvPr id="3" name="Holder 4">
            <a:extLst>
              <a:ext uri="{FF2B5EF4-FFF2-40B4-BE49-F238E27FC236}">
                <a16:creationId xmlns:a16="http://schemas.microsoft.com/office/drawing/2014/main" id="{B1B03FFB-5E71-0240-A893-4194DDE4790D}"/>
              </a:ext>
            </a:extLst>
          </p:cNvPr>
          <p:cNvSpPr>
            <a:spLocks noGrp="1"/>
          </p:cNvSpPr>
          <p:nvPr>
            <p:ph type="ftr" sz="quarter" idx="10"/>
          </p:nvPr>
        </p:nvSpPr>
        <p:spPr/>
        <p:txBody>
          <a:bodyPr/>
          <a:lstStyle>
            <a:lvl1pPr>
              <a:defRPr/>
            </a:lvl1pPr>
          </a:lstStyle>
          <a:p>
            <a:pPr>
              <a:defRPr/>
            </a:pPr>
            <a:endParaRPr/>
          </a:p>
        </p:txBody>
      </p:sp>
      <p:sp>
        <p:nvSpPr>
          <p:cNvPr id="4" name="Holder 5">
            <a:extLst>
              <a:ext uri="{FF2B5EF4-FFF2-40B4-BE49-F238E27FC236}">
                <a16:creationId xmlns:a16="http://schemas.microsoft.com/office/drawing/2014/main" id="{345A905B-CCB4-864C-8EDB-3DD0122A4656}"/>
              </a:ext>
            </a:extLst>
          </p:cNvPr>
          <p:cNvSpPr>
            <a:spLocks noGrp="1"/>
          </p:cNvSpPr>
          <p:nvPr>
            <p:ph type="dt" sz="half" idx="11"/>
          </p:nvPr>
        </p:nvSpPr>
        <p:spPr/>
        <p:txBody>
          <a:bodyPr/>
          <a:lstStyle>
            <a:lvl1pPr>
              <a:defRPr/>
            </a:lvl1pPr>
          </a:lstStyle>
          <a:p>
            <a:pPr>
              <a:defRPr/>
            </a:pPr>
            <a:fld id="{4A06A936-F29C-6D46-B9F9-69B351C58107}" type="datetime1">
              <a:rPr lang="en-US" altLang="en-US"/>
              <a:pPr>
                <a:defRPr/>
              </a:pPr>
              <a:t>11/9/21</a:t>
            </a:fld>
            <a:endParaRPr lang="en-US" altLang="en-US"/>
          </a:p>
        </p:txBody>
      </p:sp>
      <p:sp>
        <p:nvSpPr>
          <p:cNvPr id="5" name="Holder 6">
            <a:extLst>
              <a:ext uri="{FF2B5EF4-FFF2-40B4-BE49-F238E27FC236}">
                <a16:creationId xmlns:a16="http://schemas.microsoft.com/office/drawing/2014/main" id="{413C64CA-0656-8F4D-BD7C-1F9EA00033EA}"/>
              </a:ext>
            </a:extLst>
          </p:cNvPr>
          <p:cNvSpPr>
            <a:spLocks noGrp="1"/>
          </p:cNvSpPr>
          <p:nvPr>
            <p:ph type="sldNum" sz="quarter" idx="12"/>
          </p:nvPr>
        </p:nvSpPr>
        <p:spPr/>
        <p:txBody>
          <a:bodyPr/>
          <a:lstStyle>
            <a:lvl1pPr>
              <a:defRPr/>
            </a:lvl1pPr>
          </a:lstStyle>
          <a:p>
            <a:pPr>
              <a:defRPr/>
            </a:pPr>
            <a:fld id="{FC151E97-4B24-1148-8070-DEBCA4D81560}" type="slidenum">
              <a:rPr lang="en-US" altLang="en-US"/>
              <a:pPr>
                <a:defRPr/>
              </a:pPr>
              <a:t>‹#›</a:t>
            </a:fld>
            <a:endParaRPr lang="en-US" altLang="en-US"/>
          </a:p>
        </p:txBody>
      </p:sp>
    </p:spTree>
    <p:extLst>
      <p:ext uri="{BB962C8B-B14F-4D97-AF65-F5344CB8AC3E}">
        <p14:creationId xmlns:p14="http://schemas.microsoft.com/office/powerpoint/2010/main" val="38449745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4">
            <a:extLst>
              <a:ext uri="{FF2B5EF4-FFF2-40B4-BE49-F238E27FC236}">
                <a16:creationId xmlns:a16="http://schemas.microsoft.com/office/drawing/2014/main" id="{EE493845-44AE-7C41-B6D9-C456C165E508}"/>
              </a:ext>
            </a:extLst>
          </p:cNvPr>
          <p:cNvSpPr>
            <a:spLocks noGrp="1"/>
          </p:cNvSpPr>
          <p:nvPr>
            <p:ph type="ftr" sz="quarter" idx="10"/>
          </p:nvPr>
        </p:nvSpPr>
        <p:spPr/>
        <p:txBody>
          <a:bodyPr/>
          <a:lstStyle>
            <a:lvl1pPr>
              <a:defRPr/>
            </a:lvl1pPr>
          </a:lstStyle>
          <a:p>
            <a:pPr>
              <a:defRPr/>
            </a:pPr>
            <a:endParaRPr/>
          </a:p>
        </p:txBody>
      </p:sp>
      <p:sp>
        <p:nvSpPr>
          <p:cNvPr id="3" name="Holder 5">
            <a:extLst>
              <a:ext uri="{FF2B5EF4-FFF2-40B4-BE49-F238E27FC236}">
                <a16:creationId xmlns:a16="http://schemas.microsoft.com/office/drawing/2014/main" id="{466BC10D-1D74-E842-B33B-7FD70D5651DE}"/>
              </a:ext>
            </a:extLst>
          </p:cNvPr>
          <p:cNvSpPr>
            <a:spLocks noGrp="1"/>
          </p:cNvSpPr>
          <p:nvPr>
            <p:ph type="dt" sz="half" idx="11"/>
          </p:nvPr>
        </p:nvSpPr>
        <p:spPr/>
        <p:txBody>
          <a:bodyPr/>
          <a:lstStyle>
            <a:lvl1pPr>
              <a:defRPr/>
            </a:lvl1pPr>
          </a:lstStyle>
          <a:p>
            <a:pPr>
              <a:defRPr/>
            </a:pPr>
            <a:fld id="{0C3A2C00-FED3-2846-B9DB-22A20A80AE24}" type="datetime1">
              <a:rPr lang="en-US" altLang="en-US"/>
              <a:pPr>
                <a:defRPr/>
              </a:pPr>
              <a:t>11/9/21</a:t>
            </a:fld>
            <a:endParaRPr lang="en-US" altLang="en-US"/>
          </a:p>
        </p:txBody>
      </p:sp>
      <p:sp>
        <p:nvSpPr>
          <p:cNvPr id="4" name="Holder 6">
            <a:extLst>
              <a:ext uri="{FF2B5EF4-FFF2-40B4-BE49-F238E27FC236}">
                <a16:creationId xmlns:a16="http://schemas.microsoft.com/office/drawing/2014/main" id="{54D9AD9B-D9A8-F044-B04E-3B5DAB6A121C}"/>
              </a:ext>
            </a:extLst>
          </p:cNvPr>
          <p:cNvSpPr>
            <a:spLocks noGrp="1"/>
          </p:cNvSpPr>
          <p:nvPr>
            <p:ph type="sldNum" sz="quarter" idx="12"/>
          </p:nvPr>
        </p:nvSpPr>
        <p:spPr/>
        <p:txBody>
          <a:bodyPr/>
          <a:lstStyle>
            <a:lvl1pPr>
              <a:defRPr/>
            </a:lvl1pPr>
          </a:lstStyle>
          <a:p>
            <a:pPr>
              <a:defRPr/>
            </a:pPr>
            <a:fld id="{EB389743-A876-9F4B-9CFA-DC292CE54EF1}" type="slidenum">
              <a:rPr lang="en-US" altLang="en-US"/>
              <a:pPr>
                <a:defRPr/>
              </a:pPr>
              <a:t>‹#›</a:t>
            </a:fld>
            <a:endParaRPr lang="en-US" altLang="en-US"/>
          </a:p>
        </p:txBody>
      </p:sp>
    </p:spTree>
    <p:extLst>
      <p:ext uri="{BB962C8B-B14F-4D97-AF65-F5344CB8AC3E}">
        <p14:creationId xmlns:p14="http://schemas.microsoft.com/office/powerpoint/2010/main" val="35048957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6361A81-C315-6949-8CC6-F74171442264}"/>
              </a:ext>
            </a:extLst>
          </p:cNvPr>
          <p:cNvSpPr>
            <a:spLocks noGrp="1"/>
          </p:cNvSpPr>
          <p:nvPr>
            <p:ph type="dt" sz="half" idx="10"/>
          </p:nvPr>
        </p:nvSpPr>
        <p:spPr/>
        <p:txBody>
          <a:bodyPr/>
          <a:lstStyle>
            <a:lvl1pPr>
              <a:defRPr/>
            </a:lvl1pPr>
          </a:lstStyle>
          <a:p>
            <a:pPr>
              <a:defRPr/>
            </a:pPr>
            <a:fld id="{29F5BE35-8561-D844-827D-0A57A03C5A64}" type="datetime1">
              <a:rPr lang="en-US" altLang="en-US"/>
              <a:pPr>
                <a:defRPr/>
              </a:pPr>
              <a:t>11/9/21</a:t>
            </a:fld>
            <a:endParaRPr lang="en-US" altLang="en-US"/>
          </a:p>
        </p:txBody>
      </p:sp>
      <p:sp>
        <p:nvSpPr>
          <p:cNvPr id="5" name="Footer Placeholder 4">
            <a:extLst>
              <a:ext uri="{FF2B5EF4-FFF2-40B4-BE49-F238E27FC236}">
                <a16:creationId xmlns:a16="http://schemas.microsoft.com/office/drawing/2014/main" id="{C49B7B07-1552-4A41-9826-E3DCD6D436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2FBDB43-0314-E54A-905C-D2B146F42AEF}"/>
              </a:ext>
            </a:extLst>
          </p:cNvPr>
          <p:cNvSpPr>
            <a:spLocks noGrp="1"/>
          </p:cNvSpPr>
          <p:nvPr>
            <p:ph type="sldNum" sz="quarter" idx="12"/>
          </p:nvPr>
        </p:nvSpPr>
        <p:spPr/>
        <p:txBody>
          <a:bodyPr/>
          <a:lstStyle>
            <a:lvl1pPr>
              <a:defRPr/>
            </a:lvl1pPr>
          </a:lstStyle>
          <a:p>
            <a:pPr>
              <a:defRPr/>
            </a:pPr>
            <a:fld id="{E5030F2B-7935-5F47-9D45-41BD84BCC3B7}" type="slidenum">
              <a:rPr lang="en-US" altLang="en-US"/>
              <a:pPr>
                <a:defRPr/>
              </a:pPr>
              <a:t>‹#›</a:t>
            </a:fld>
            <a:endParaRPr lang="en-US" altLang="en-US"/>
          </a:p>
        </p:txBody>
      </p:sp>
    </p:spTree>
    <p:extLst>
      <p:ext uri="{BB962C8B-B14F-4D97-AF65-F5344CB8AC3E}">
        <p14:creationId xmlns:p14="http://schemas.microsoft.com/office/powerpoint/2010/main" val="8942464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E5E1A98-745E-B542-85ED-AB3F8D229DAF}"/>
              </a:ext>
            </a:extLst>
          </p:cNvPr>
          <p:cNvSpPr>
            <a:spLocks noGrp="1"/>
          </p:cNvSpPr>
          <p:nvPr>
            <p:ph type="dt" sz="half" idx="10"/>
          </p:nvPr>
        </p:nvSpPr>
        <p:spPr/>
        <p:txBody>
          <a:bodyPr/>
          <a:lstStyle>
            <a:lvl1pPr>
              <a:defRPr/>
            </a:lvl1pPr>
          </a:lstStyle>
          <a:p>
            <a:pPr>
              <a:defRPr/>
            </a:pPr>
            <a:fld id="{9396E052-E2C8-9B4D-95B3-045452CCB588}" type="datetime1">
              <a:rPr lang="en-US" altLang="en-US"/>
              <a:pPr>
                <a:defRPr/>
              </a:pPr>
              <a:t>11/9/21</a:t>
            </a:fld>
            <a:endParaRPr lang="en-US" altLang="en-US"/>
          </a:p>
        </p:txBody>
      </p:sp>
      <p:sp>
        <p:nvSpPr>
          <p:cNvPr id="5" name="Footer Placeholder 4">
            <a:extLst>
              <a:ext uri="{FF2B5EF4-FFF2-40B4-BE49-F238E27FC236}">
                <a16:creationId xmlns:a16="http://schemas.microsoft.com/office/drawing/2014/main" id="{90A20BED-6DD7-5744-BBCA-4375D72C13B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AC64112-F805-514A-AEA0-B8DB79203575}"/>
              </a:ext>
            </a:extLst>
          </p:cNvPr>
          <p:cNvSpPr>
            <a:spLocks noGrp="1"/>
          </p:cNvSpPr>
          <p:nvPr>
            <p:ph type="sldNum" sz="quarter" idx="12"/>
          </p:nvPr>
        </p:nvSpPr>
        <p:spPr/>
        <p:txBody>
          <a:bodyPr/>
          <a:lstStyle>
            <a:lvl1pPr>
              <a:defRPr/>
            </a:lvl1pPr>
          </a:lstStyle>
          <a:p>
            <a:pPr>
              <a:defRPr/>
            </a:pPr>
            <a:fld id="{A12D853B-61FF-B84A-B99C-30039CD4970D}" type="slidenum">
              <a:rPr lang="en-US" altLang="en-US"/>
              <a:pPr>
                <a:defRPr/>
              </a:pPr>
              <a:t>‹#›</a:t>
            </a:fld>
            <a:endParaRPr lang="en-US" altLang="en-US"/>
          </a:p>
        </p:txBody>
      </p:sp>
    </p:spTree>
    <p:extLst>
      <p:ext uri="{BB962C8B-B14F-4D97-AF65-F5344CB8AC3E}">
        <p14:creationId xmlns:p14="http://schemas.microsoft.com/office/powerpoint/2010/main" val="5906596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CC7447C-D823-4F40-A332-75444A186824}"/>
              </a:ext>
            </a:extLst>
          </p:cNvPr>
          <p:cNvSpPr>
            <a:spLocks noGrp="1"/>
          </p:cNvSpPr>
          <p:nvPr>
            <p:ph type="dt" sz="half" idx="10"/>
          </p:nvPr>
        </p:nvSpPr>
        <p:spPr/>
        <p:txBody>
          <a:bodyPr/>
          <a:lstStyle>
            <a:lvl1pPr>
              <a:defRPr/>
            </a:lvl1pPr>
          </a:lstStyle>
          <a:p>
            <a:pPr>
              <a:defRPr/>
            </a:pPr>
            <a:fld id="{817283A2-2791-F247-A546-A4F709B5AFA1}" type="datetime1">
              <a:rPr lang="en-US" altLang="en-US"/>
              <a:pPr>
                <a:defRPr/>
              </a:pPr>
              <a:t>11/9/21</a:t>
            </a:fld>
            <a:endParaRPr lang="en-US" altLang="en-US"/>
          </a:p>
        </p:txBody>
      </p:sp>
      <p:sp>
        <p:nvSpPr>
          <p:cNvPr id="5" name="Footer Placeholder 4">
            <a:extLst>
              <a:ext uri="{FF2B5EF4-FFF2-40B4-BE49-F238E27FC236}">
                <a16:creationId xmlns:a16="http://schemas.microsoft.com/office/drawing/2014/main" id="{A8832338-5CCA-ED44-BB06-F009CC916A7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3B8D3FB-FB27-064B-BDA8-DF7637FAD726}"/>
              </a:ext>
            </a:extLst>
          </p:cNvPr>
          <p:cNvSpPr>
            <a:spLocks noGrp="1"/>
          </p:cNvSpPr>
          <p:nvPr>
            <p:ph type="sldNum" sz="quarter" idx="12"/>
          </p:nvPr>
        </p:nvSpPr>
        <p:spPr/>
        <p:txBody>
          <a:bodyPr/>
          <a:lstStyle>
            <a:lvl1pPr>
              <a:defRPr/>
            </a:lvl1pPr>
          </a:lstStyle>
          <a:p>
            <a:pPr>
              <a:defRPr/>
            </a:pPr>
            <a:fld id="{58B681DE-4F7E-114C-92E1-02990E0D39BC}" type="slidenum">
              <a:rPr lang="en-US" altLang="en-US"/>
              <a:pPr>
                <a:defRPr/>
              </a:pPr>
              <a:t>‹#›</a:t>
            </a:fld>
            <a:endParaRPr lang="en-US" altLang="en-US"/>
          </a:p>
        </p:txBody>
      </p:sp>
    </p:spTree>
    <p:extLst>
      <p:ext uri="{BB962C8B-B14F-4D97-AF65-F5344CB8AC3E}">
        <p14:creationId xmlns:p14="http://schemas.microsoft.com/office/powerpoint/2010/main" val="1230113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FB936CB-F1D2-5344-B8FC-0F4ECD633805}"/>
              </a:ext>
            </a:extLst>
          </p:cNvPr>
          <p:cNvSpPr>
            <a:spLocks noGrp="1"/>
          </p:cNvSpPr>
          <p:nvPr>
            <p:ph type="dt" sz="half" idx="10"/>
          </p:nvPr>
        </p:nvSpPr>
        <p:spPr/>
        <p:txBody>
          <a:bodyPr/>
          <a:lstStyle>
            <a:lvl1pPr>
              <a:defRPr/>
            </a:lvl1pPr>
          </a:lstStyle>
          <a:p>
            <a:pPr>
              <a:defRPr/>
            </a:pPr>
            <a:fld id="{F6B00B07-686C-DD4F-81AB-F85FE6D2E863}" type="datetime1">
              <a:rPr lang="en-US" altLang="en-US"/>
              <a:pPr>
                <a:defRPr/>
              </a:pPr>
              <a:t>11/9/21</a:t>
            </a:fld>
            <a:endParaRPr lang="en-US" altLang="en-US"/>
          </a:p>
        </p:txBody>
      </p:sp>
      <p:sp>
        <p:nvSpPr>
          <p:cNvPr id="5" name="Footer Placeholder 4">
            <a:extLst>
              <a:ext uri="{FF2B5EF4-FFF2-40B4-BE49-F238E27FC236}">
                <a16:creationId xmlns:a16="http://schemas.microsoft.com/office/drawing/2014/main" id="{E82046EB-BD14-B74E-A319-95D0C5D14BD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98CA43F-17BE-6A49-BB5B-BC5E501FF0C1}"/>
              </a:ext>
            </a:extLst>
          </p:cNvPr>
          <p:cNvSpPr>
            <a:spLocks noGrp="1"/>
          </p:cNvSpPr>
          <p:nvPr>
            <p:ph type="sldNum" sz="quarter" idx="12"/>
          </p:nvPr>
        </p:nvSpPr>
        <p:spPr/>
        <p:txBody>
          <a:bodyPr/>
          <a:lstStyle>
            <a:lvl1pPr>
              <a:defRPr/>
            </a:lvl1pPr>
          </a:lstStyle>
          <a:p>
            <a:pPr>
              <a:defRPr/>
            </a:pPr>
            <a:fld id="{F11B0766-D472-1C4B-9228-251C046E0B75}" type="slidenum">
              <a:rPr lang="en-US" altLang="en-US"/>
              <a:pPr>
                <a:defRPr/>
              </a:pPr>
              <a:t>‹#›</a:t>
            </a:fld>
            <a:endParaRPr lang="en-US" altLang="en-US"/>
          </a:p>
        </p:txBody>
      </p:sp>
    </p:spTree>
    <p:extLst>
      <p:ext uri="{BB962C8B-B14F-4D97-AF65-F5344CB8AC3E}">
        <p14:creationId xmlns:p14="http://schemas.microsoft.com/office/powerpoint/2010/main" val="41511480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9B43EAB5-7745-3442-81B6-EBD230FB208C}"/>
              </a:ext>
            </a:extLst>
          </p:cNvPr>
          <p:cNvSpPr>
            <a:spLocks noGrp="1"/>
          </p:cNvSpPr>
          <p:nvPr>
            <p:ph type="dt" sz="half" idx="10"/>
          </p:nvPr>
        </p:nvSpPr>
        <p:spPr/>
        <p:txBody>
          <a:bodyPr/>
          <a:lstStyle>
            <a:lvl1pPr>
              <a:defRPr/>
            </a:lvl1pPr>
          </a:lstStyle>
          <a:p>
            <a:pPr>
              <a:defRPr/>
            </a:pPr>
            <a:fld id="{D7C0064C-DB98-D14C-A0A1-2F21C5EE8CFA}" type="datetime1">
              <a:rPr lang="en-US" altLang="en-US"/>
              <a:pPr>
                <a:defRPr/>
              </a:pPr>
              <a:t>11/9/21</a:t>
            </a:fld>
            <a:endParaRPr lang="en-US" altLang="en-US"/>
          </a:p>
        </p:txBody>
      </p:sp>
      <p:sp>
        <p:nvSpPr>
          <p:cNvPr id="6" name="Footer Placeholder 4">
            <a:extLst>
              <a:ext uri="{FF2B5EF4-FFF2-40B4-BE49-F238E27FC236}">
                <a16:creationId xmlns:a16="http://schemas.microsoft.com/office/drawing/2014/main" id="{5ACC51CD-05F2-1E45-A726-D08107A4A3E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EE4445B-D655-B540-A08D-13CEDF969228}"/>
              </a:ext>
            </a:extLst>
          </p:cNvPr>
          <p:cNvSpPr>
            <a:spLocks noGrp="1"/>
          </p:cNvSpPr>
          <p:nvPr>
            <p:ph type="sldNum" sz="quarter" idx="12"/>
          </p:nvPr>
        </p:nvSpPr>
        <p:spPr/>
        <p:txBody>
          <a:bodyPr/>
          <a:lstStyle>
            <a:lvl1pPr>
              <a:defRPr/>
            </a:lvl1pPr>
          </a:lstStyle>
          <a:p>
            <a:pPr>
              <a:defRPr/>
            </a:pPr>
            <a:fld id="{901D9806-E5F1-0D4B-AA2E-60454733AC7B}" type="slidenum">
              <a:rPr lang="en-US" altLang="en-US"/>
              <a:pPr>
                <a:defRPr/>
              </a:pPr>
              <a:t>‹#›</a:t>
            </a:fld>
            <a:endParaRPr lang="en-US" altLang="en-US"/>
          </a:p>
        </p:txBody>
      </p:sp>
    </p:spTree>
    <p:extLst>
      <p:ext uri="{BB962C8B-B14F-4D97-AF65-F5344CB8AC3E}">
        <p14:creationId xmlns:p14="http://schemas.microsoft.com/office/powerpoint/2010/main" val="4564185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126E641D-B36D-EF40-A612-7AB16C751B2A}"/>
              </a:ext>
            </a:extLst>
          </p:cNvPr>
          <p:cNvSpPr>
            <a:spLocks noGrp="1"/>
          </p:cNvSpPr>
          <p:nvPr>
            <p:ph type="dt" sz="half" idx="10"/>
          </p:nvPr>
        </p:nvSpPr>
        <p:spPr/>
        <p:txBody>
          <a:bodyPr/>
          <a:lstStyle>
            <a:lvl1pPr>
              <a:defRPr/>
            </a:lvl1pPr>
          </a:lstStyle>
          <a:p>
            <a:pPr>
              <a:defRPr/>
            </a:pPr>
            <a:fld id="{FC85370B-D6BD-D248-8D85-EC538470C2C6}" type="datetime1">
              <a:rPr lang="en-US" altLang="en-US"/>
              <a:pPr>
                <a:defRPr/>
              </a:pPr>
              <a:t>11/9/21</a:t>
            </a:fld>
            <a:endParaRPr lang="en-US" altLang="en-US"/>
          </a:p>
        </p:txBody>
      </p:sp>
      <p:sp>
        <p:nvSpPr>
          <p:cNvPr id="8" name="Footer Placeholder 4">
            <a:extLst>
              <a:ext uri="{FF2B5EF4-FFF2-40B4-BE49-F238E27FC236}">
                <a16:creationId xmlns:a16="http://schemas.microsoft.com/office/drawing/2014/main" id="{312B8574-BF27-BE4F-8DA0-5715336A96A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DA74B940-8F39-FA42-92F6-E765C85040AB}"/>
              </a:ext>
            </a:extLst>
          </p:cNvPr>
          <p:cNvSpPr>
            <a:spLocks noGrp="1"/>
          </p:cNvSpPr>
          <p:nvPr>
            <p:ph type="sldNum" sz="quarter" idx="12"/>
          </p:nvPr>
        </p:nvSpPr>
        <p:spPr/>
        <p:txBody>
          <a:bodyPr/>
          <a:lstStyle>
            <a:lvl1pPr>
              <a:defRPr/>
            </a:lvl1pPr>
          </a:lstStyle>
          <a:p>
            <a:pPr>
              <a:defRPr/>
            </a:pPr>
            <a:fld id="{FB9E9727-68EF-7142-8BCE-5DC5295F6F86}" type="slidenum">
              <a:rPr lang="en-US" altLang="en-US"/>
              <a:pPr>
                <a:defRPr/>
              </a:pPr>
              <a:t>‹#›</a:t>
            </a:fld>
            <a:endParaRPr lang="en-US" altLang="en-US"/>
          </a:p>
        </p:txBody>
      </p:sp>
    </p:spTree>
    <p:extLst>
      <p:ext uri="{BB962C8B-B14F-4D97-AF65-F5344CB8AC3E}">
        <p14:creationId xmlns:p14="http://schemas.microsoft.com/office/powerpoint/2010/main" val="32950700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a:extLst>
              <a:ext uri="{FF2B5EF4-FFF2-40B4-BE49-F238E27FC236}">
                <a16:creationId xmlns:a16="http://schemas.microsoft.com/office/drawing/2014/main" id="{CAC5B218-BFA2-C148-8110-34AA459AAF5F}"/>
              </a:ext>
            </a:extLst>
          </p:cNvPr>
          <p:cNvSpPr>
            <a:spLocks noGrp="1"/>
          </p:cNvSpPr>
          <p:nvPr>
            <p:ph type="dt" sz="half" idx="10"/>
          </p:nvPr>
        </p:nvSpPr>
        <p:spPr/>
        <p:txBody>
          <a:bodyPr/>
          <a:lstStyle>
            <a:lvl1pPr>
              <a:defRPr/>
            </a:lvl1pPr>
          </a:lstStyle>
          <a:p>
            <a:pPr>
              <a:defRPr/>
            </a:pPr>
            <a:fld id="{E94A6C88-D777-814B-B319-B8C70FC9F6B1}" type="datetime1">
              <a:rPr lang="en-US" altLang="en-US"/>
              <a:pPr>
                <a:defRPr/>
              </a:pPr>
              <a:t>11/9/21</a:t>
            </a:fld>
            <a:endParaRPr lang="en-US" altLang="en-US"/>
          </a:p>
        </p:txBody>
      </p:sp>
      <p:sp>
        <p:nvSpPr>
          <p:cNvPr id="4" name="Footer Placeholder 4">
            <a:extLst>
              <a:ext uri="{FF2B5EF4-FFF2-40B4-BE49-F238E27FC236}">
                <a16:creationId xmlns:a16="http://schemas.microsoft.com/office/drawing/2014/main" id="{CE06A45A-BFB9-D04D-BEA2-045E5E0B628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3EE225C-32D9-7245-82DB-C04F5E4A24B6}"/>
              </a:ext>
            </a:extLst>
          </p:cNvPr>
          <p:cNvSpPr>
            <a:spLocks noGrp="1"/>
          </p:cNvSpPr>
          <p:nvPr>
            <p:ph type="sldNum" sz="quarter" idx="12"/>
          </p:nvPr>
        </p:nvSpPr>
        <p:spPr/>
        <p:txBody>
          <a:bodyPr/>
          <a:lstStyle>
            <a:lvl1pPr>
              <a:defRPr/>
            </a:lvl1pPr>
          </a:lstStyle>
          <a:p>
            <a:pPr>
              <a:defRPr/>
            </a:pPr>
            <a:fld id="{81906F1F-0518-8B4E-94FE-2EC75C432722}" type="slidenum">
              <a:rPr lang="en-US" altLang="en-US"/>
              <a:pPr>
                <a:defRPr/>
              </a:pPr>
              <a:t>‹#›</a:t>
            </a:fld>
            <a:endParaRPr lang="en-US" altLang="en-US"/>
          </a:p>
        </p:txBody>
      </p:sp>
    </p:spTree>
    <p:extLst>
      <p:ext uri="{BB962C8B-B14F-4D97-AF65-F5344CB8AC3E}">
        <p14:creationId xmlns:p14="http://schemas.microsoft.com/office/powerpoint/2010/main" val="13602186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B2E0885-1D93-3B4D-942C-3A25FC7493ED}"/>
              </a:ext>
            </a:extLst>
          </p:cNvPr>
          <p:cNvSpPr>
            <a:spLocks noGrp="1"/>
          </p:cNvSpPr>
          <p:nvPr>
            <p:ph type="dt" sz="half" idx="10"/>
          </p:nvPr>
        </p:nvSpPr>
        <p:spPr/>
        <p:txBody>
          <a:bodyPr/>
          <a:lstStyle>
            <a:lvl1pPr>
              <a:defRPr/>
            </a:lvl1pPr>
          </a:lstStyle>
          <a:p>
            <a:pPr>
              <a:defRPr/>
            </a:pPr>
            <a:fld id="{E2CB260F-FA88-1347-A65D-1AF3A170304D}" type="datetime1">
              <a:rPr lang="en-US" altLang="en-US"/>
              <a:pPr>
                <a:defRPr/>
              </a:pPr>
              <a:t>11/9/21</a:t>
            </a:fld>
            <a:endParaRPr lang="en-US" altLang="en-US"/>
          </a:p>
        </p:txBody>
      </p:sp>
      <p:sp>
        <p:nvSpPr>
          <p:cNvPr id="3" name="Footer Placeholder 4">
            <a:extLst>
              <a:ext uri="{FF2B5EF4-FFF2-40B4-BE49-F238E27FC236}">
                <a16:creationId xmlns:a16="http://schemas.microsoft.com/office/drawing/2014/main" id="{B238D350-8F51-CB4D-BA79-0AEE71CD87A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6E0D0DE-8921-E64F-85BE-33B713514916}"/>
              </a:ext>
            </a:extLst>
          </p:cNvPr>
          <p:cNvSpPr>
            <a:spLocks noGrp="1"/>
          </p:cNvSpPr>
          <p:nvPr>
            <p:ph type="sldNum" sz="quarter" idx="12"/>
          </p:nvPr>
        </p:nvSpPr>
        <p:spPr/>
        <p:txBody>
          <a:bodyPr/>
          <a:lstStyle>
            <a:lvl1pPr>
              <a:defRPr/>
            </a:lvl1pPr>
          </a:lstStyle>
          <a:p>
            <a:pPr>
              <a:defRPr/>
            </a:pPr>
            <a:fld id="{AE359C50-A129-5B48-8D18-0902936B4DCF}" type="slidenum">
              <a:rPr lang="en-US" altLang="en-US"/>
              <a:pPr>
                <a:defRPr/>
              </a:pPr>
              <a:t>‹#›</a:t>
            </a:fld>
            <a:endParaRPr lang="en-US" altLang="en-US"/>
          </a:p>
        </p:txBody>
      </p:sp>
    </p:spTree>
    <p:extLst>
      <p:ext uri="{BB962C8B-B14F-4D97-AF65-F5344CB8AC3E}">
        <p14:creationId xmlns:p14="http://schemas.microsoft.com/office/powerpoint/2010/main" val="22443860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11788666-4C3D-F04B-A312-42C056D86CCC}"/>
              </a:ext>
            </a:extLst>
          </p:cNvPr>
          <p:cNvSpPr>
            <a:spLocks noGrp="1"/>
          </p:cNvSpPr>
          <p:nvPr>
            <p:ph type="dt" sz="half" idx="10"/>
          </p:nvPr>
        </p:nvSpPr>
        <p:spPr/>
        <p:txBody>
          <a:bodyPr/>
          <a:lstStyle>
            <a:lvl1pPr>
              <a:defRPr/>
            </a:lvl1pPr>
          </a:lstStyle>
          <a:p>
            <a:pPr>
              <a:defRPr/>
            </a:pPr>
            <a:fld id="{9992FF65-186A-4646-9878-950FA772C105}" type="datetime1">
              <a:rPr lang="en-US" altLang="en-US"/>
              <a:pPr>
                <a:defRPr/>
              </a:pPr>
              <a:t>11/9/21</a:t>
            </a:fld>
            <a:endParaRPr lang="en-US" altLang="en-US"/>
          </a:p>
        </p:txBody>
      </p:sp>
      <p:sp>
        <p:nvSpPr>
          <p:cNvPr id="6" name="Footer Placeholder 4">
            <a:extLst>
              <a:ext uri="{FF2B5EF4-FFF2-40B4-BE49-F238E27FC236}">
                <a16:creationId xmlns:a16="http://schemas.microsoft.com/office/drawing/2014/main" id="{5687D39B-245F-4446-857B-EBB7BEF0102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1B0AFE0-2913-8640-8811-F5979FE66A42}"/>
              </a:ext>
            </a:extLst>
          </p:cNvPr>
          <p:cNvSpPr>
            <a:spLocks noGrp="1"/>
          </p:cNvSpPr>
          <p:nvPr>
            <p:ph type="sldNum" sz="quarter" idx="12"/>
          </p:nvPr>
        </p:nvSpPr>
        <p:spPr/>
        <p:txBody>
          <a:bodyPr/>
          <a:lstStyle>
            <a:lvl1pPr>
              <a:defRPr/>
            </a:lvl1pPr>
          </a:lstStyle>
          <a:p>
            <a:pPr>
              <a:defRPr/>
            </a:pPr>
            <a:fld id="{3332F385-520A-114B-A662-92E676016B5C}" type="slidenum">
              <a:rPr lang="en-US" altLang="en-US"/>
              <a:pPr>
                <a:defRPr/>
              </a:pPr>
              <a:t>‹#›</a:t>
            </a:fld>
            <a:endParaRPr lang="en-US" altLang="en-US"/>
          </a:p>
        </p:txBody>
      </p:sp>
    </p:spTree>
    <p:extLst>
      <p:ext uri="{BB962C8B-B14F-4D97-AF65-F5344CB8AC3E}">
        <p14:creationId xmlns:p14="http://schemas.microsoft.com/office/powerpoint/2010/main" val="40184756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EC2F7B22-F415-3B49-A262-F87B17A1AD6F}"/>
              </a:ext>
            </a:extLst>
          </p:cNvPr>
          <p:cNvSpPr>
            <a:spLocks noGrp="1"/>
          </p:cNvSpPr>
          <p:nvPr>
            <p:ph type="dt" sz="half" idx="10"/>
          </p:nvPr>
        </p:nvSpPr>
        <p:spPr/>
        <p:txBody>
          <a:bodyPr/>
          <a:lstStyle>
            <a:lvl1pPr>
              <a:defRPr/>
            </a:lvl1pPr>
          </a:lstStyle>
          <a:p>
            <a:pPr>
              <a:defRPr/>
            </a:pPr>
            <a:fld id="{29257935-5B49-7841-AA34-B3848F6B45EB}" type="datetime1">
              <a:rPr lang="en-US" altLang="en-US"/>
              <a:pPr>
                <a:defRPr/>
              </a:pPr>
              <a:t>11/9/21</a:t>
            </a:fld>
            <a:endParaRPr lang="en-US" altLang="en-US"/>
          </a:p>
        </p:txBody>
      </p:sp>
      <p:sp>
        <p:nvSpPr>
          <p:cNvPr id="6" name="Footer Placeholder 4">
            <a:extLst>
              <a:ext uri="{FF2B5EF4-FFF2-40B4-BE49-F238E27FC236}">
                <a16:creationId xmlns:a16="http://schemas.microsoft.com/office/drawing/2014/main" id="{DA9978AE-4280-5143-BF9F-6827D41D865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378B82B-372C-3244-9BDC-8FEE46E42034}"/>
              </a:ext>
            </a:extLst>
          </p:cNvPr>
          <p:cNvSpPr>
            <a:spLocks noGrp="1"/>
          </p:cNvSpPr>
          <p:nvPr>
            <p:ph type="sldNum" sz="quarter" idx="12"/>
          </p:nvPr>
        </p:nvSpPr>
        <p:spPr/>
        <p:txBody>
          <a:bodyPr/>
          <a:lstStyle>
            <a:lvl1pPr>
              <a:defRPr/>
            </a:lvl1pPr>
          </a:lstStyle>
          <a:p>
            <a:pPr>
              <a:defRPr/>
            </a:pPr>
            <a:fld id="{EF307F9D-AD6A-7D41-A33B-D99882F88AFD}" type="slidenum">
              <a:rPr lang="en-US" altLang="en-US"/>
              <a:pPr>
                <a:defRPr/>
              </a:pPr>
              <a:t>‹#›</a:t>
            </a:fld>
            <a:endParaRPr lang="en-US" altLang="en-US"/>
          </a:p>
        </p:txBody>
      </p:sp>
    </p:spTree>
    <p:extLst>
      <p:ext uri="{BB962C8B-B14F-4D97-AF65-F5344CB8AC3E}">
        <p14:creationId xmlns:p14="http://schemas.microsoft.com/office/powerpoint/2010/main" val="29603315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3D282D7-E370-D44B-B58F-A0C729D45660}"/>
              </a:ext>
            </a:extLst>
          </p:cNvPr>
          <p:cNvSpPr>
            <a:spLocks noGrp="1"/>
          </p:cNvSpPr>
          <p:nvPr>
            <p:ph type="dt" sz="half" idx="10"/>
          </p:nvPr>
        </p:nvSpPr>
        <p:spPr/>
        <p:txBody>
          <a:bodyPr/>
          <a:lstStyle>
            <a:lvl1pPr>
              <a:defRPr/>
            </a:lvl1pPr>
          </a:lstStyle>
          <a:p>
            <a:pPr>
              <a:defRPr/>
            </a:pPr>
            <a:fld id="{39834389-48FB-F04A-9D3B-0188E3BCEF3E}" type="datetime1">
              <a:rPr lang="en-US" altLang="en-US"/>
              <a:pPr>
                <a:defRPr/>
              </a:pPr>
              <a:t>11/9/21</a:t>
            </a:fld>
            <a:endParaRPr lang="en-US" altLang="en-US"/>
          </a:p>
        </p:txBody>
      </p:sp>
      <p:sp>
        <p:nvSpPr>
          <p:cNvPr id="5" name="Footer Placeholder 4">
            <a:extLst>
              <a:ext uri="{FF2B5EF4-FFF2-40B4-BE49-F238E27FC236}">
                <a16:creationId xmlns:a16="http://schemas.microsoft.com/office/drawing/2014/main" id="{D13757DE-EF1F-514D-8D13-B4F487D54F7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78605C5-B6C3-2E47-8348-F91E0080B495}"/>
              </a:ext>
            </a:extLst>
          </p:cNvPr>
          <p:cNvSpPr>
            <a:spLocks noGrp="1"/>
          </p:cNvSpPr>
          <p:nvPr>
            <p:ph type="sldNum" sz="quarter" idx="12"/>
          </p:nvPr>
        </p:nvSpPr>
        <p:spPr/>
        <p:txBody>
          <a:bodyPr/>
          <a:lstStyle>
            <a:lvl1pPr>
              <a:defRPr/>
            </a:lvl1pPr>
          </a:lstStyle>
          <a:p>
            <a:pPr>
              <a:defRPr/>
            </a:pPr>
            <a:fld id="{9B5B54D6-15D3-1E48-A0F8-F28F43533870}" type="slidenum">
              <a:rPr lang="en-US" altLang="en-US"/>
              <a:pPr>
                <a:defRPr/>
              </a:pPr>
              <a:t>‹#›</a:t>
            </a:fld>
            <a:endParaRPr lang="en-US" altLang="en-US"/>
          </a:p>
        </p:txBody>
      </p:sp>
    </p:spTree>
    <p:extLst>
      <p:ext uri="{BB962C8B-B14F-4D97-AF65-F5344CB8AC3E}">
        <p14:creationId xmlns:p14="http://schemas.microsoft.com/office/powerpoint/2010/main" val="37890717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8FB76C-358F-2044-920D-4BC003F6B221}"/>
              </a:ext>
            </a:extLst>
          </p:cNvPr>
          <p:cNvSpPr>
            <a:spLocks noGrp="1"/>
          </p:cNvSpPr>
          <p:nvPr>
            <p:ph type="dt" sz="half" idx="10"/>
          </p:nvPr>
        </p:nvSpPr>
        <p:spPr/>
        <p:txBody>
          <a:bodyPr/>
          <a:lstStyle>
            <a:lvl1pPr>
              <a:defRPr/>
            </a:lvl1pPr>
          </a:lstStyle>
          <a:p>
            <a:pPr>
              <a:defRPr/>
            </a:pPr>
            <a:fld id="{B9A576C5-464A-4D4A-A523-13F8CBDF8E3A}" type="datetime1">
              <a:rPr lang="en-US" altLang="en-US"/>
              <a:pPr>
                <a:defRPr/>
              </a:pPr>
              <a:t>11/9/21</a:t>
            </a:fld>
            <a:endParaRPr lang="en-US" altLang="en-US"/>
          </a:p>
        </p:txBody>
      </p:sp>
      <p:sp>
        <p:nvSpPr>
          <p:cNvPr id="5" name="Footer Placeholder 4">
            <a:extLst>
              <a:ext uri="{FF2B5EF4-FFF2-40B4-BE49-F238E27FC236}">
                <a16:creationId xmlns:a16="http://schemas.microsoft.com/office/drawing/2014/main" id="{77526387-5C83-334B-8DF4-BBD7839DEDE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4142DC4-D93B-CB4F-9B7D-871B35772A3B}"/>
              </a:ext>
            </a:extLst>
          </p:cNvPr>
          <p:cNvSpPr>
            <a:spLocks noGrp="1"/>
          </p:cNvSpPr>
          <p:nvPr>
            <p:ph type="sldNum" sz="quarter" idx="12"/>
          </p:nvPr>
        </p:nvSpPr>
        <p:spPr/>
        <p:txBody>
          <a:bodyPr/>
          <a:lstStyle>
            <a:lvl1pPr>
              <a:defRPr/>
            </a:lvl1pPr>
          </a:lstStyle>
          <a:p>
            <a:pPr>
              <a:defRPr/>
            </a:pPr>
            <a:fld id="{6A60543E-17EF-BF4E-B65E-703A926D3317}" type="slidenum">
              <a:rPr lang="en-US" altLang="en-US"/>
              <a:pPr>
                <a:defRPr/>
              </a:pPr>
              <a:t>‹#›</a:t>
            </a:fld>
            <a:endParaRPr lang="en-US" altLang="en-US"/>
          </a:p>
        </p:txBody>
      </p:sp>
    </p:spTree>
    <p:extLst>
      <p:ext uri="{BB962C8B-B14F-4D97-AF65-F5344CB8AC3E}">
        <p14:creationId xmlns:p14="http://schemas.microsoft.com/office/powerpoint/2010/main" val="28725774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ACE7AF1-0373-6041-BB28-68A168643491}"/>
              </a:ext>
            </a:extLst>
          </p:cNvPr>
          <p:cNvSpPr>
            <a:spLocks noGrp="1"/>
          </p:cNvSpPr>
          <p:nvPr>
            <p:ph type="dt" sz="half" idx="10"/>
          </p:nvPr>
        </p:nvSpPr>
        <p:spPr/>
        <p:txBody>
          <a:bodyPr/>
          <a:lstStyle>
            <a:lvl1pPr>
              <a:defRPr/>
            </a:lvl1pPr>
          </a:lstStyle>
          <a:p>
            <a:pPr>
              <a:defRPr/>
            </a:pPr>
            <a:fld id="{5A0169C9-D36E-674D-9A51-99A2114E6924}" type="datetime1">
              <a:rPr lang="en-US" altLang="en-US"/>
              <a:pPr>
                <a:defRPr/>
              </a:pPr>
              <a:t>11/9/21</a:t>
            </a:fld>
            <a:endParaRPr lang="en-US" altLang="en-US"/>
          </a:p>
        </p:txBody>
      </p:sp>
      <p:sp>
        <p:nvSpPr>
          <p:cNvPr id="5" name="Footer Placeholder 4">
            <a:extLst>
              <a:ext uri="{FF2B5EF4-FFF2-40B4-BE49-F238E27FC236}">
                <a16:creationId xmlns:a16="http://schemas.microsoft.com/office/drawing/2014/main" id="{AE80BF70-504D-F94B-A52F-9C98D963255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705BD8C-2C04-0D46-BBA2-A2EE3057DCD9}"/>
              </a:ext>
            </a:extLst>
          </p:cNvPr>
          <p:cNvSpPr>
            <a:spLocks noGrp="1"/>
          </p:cNvSpPr>
          <p:nvPr>
            <p:ph type="sldNum" sz="quarter" idx="12"/>
          </p:nvPr>
        </p:nvSpPr>
        <p:spPr/>
        <p:txBody>
          <a:bodyPr/>
          <a:lstStyle>
            <a:lvl1pPr>
              <a:defRPr/>
            </a:lvl1pPr>
          </a:lstStyle>
          <a:p>
            <a:pPr>
              <a:defRPr/>
            </a:pPr>
            <a:fld id="{6CA3E2F2-B14D-1B4B-A24A-6692C7DC4BC8}" type="slidenum">
              <a:rPr lang="en-US" altLang="en-US"/>
              <a:pPr>
                <a:defRPr/>
              </a:pPr>
              <a:t>‹#›</a:t>
            </a:fld>
            <a:endParaRPr lang="en-US" altLang="en-US"/>
          </a:p>
        </p:txBody>
      </p:sp>
    </p:spTree>
    <p:extLst>
      <p:ext uri="{BB962C8B-B14F-4D97-AF65-F5344CB8AC3E}">
        <p14:creationId xmlns:p14="http://schemas.microsoft.com/office/powerpoint/2010/main" val="31656941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E694317-4CCD-C74A-AACE-C5F88C8EC372}"/>
              </a:ext>
            </a:extLst>
          </p:cNvPr>
          <p:cNvSpPr>
            <a:spLocks noGrp="1"/>
          </p:cNvSpPr>
          <p:nvPr>
            <p:ph type="dt" sz="half" idx="10"/>
          </p:nvPr>
        </p:nvSpPr>
        <p:spPr/>
        <p:txBody>
          <a:bodyPr/>
          <a:lstStyle>
            <a:lvl1pPr>
              <a:defRPr/>
            </a:lvl1pPr>
          </a:lstStyle>
          <a:p>
            <a:pPr>
              <a:defRPr/>
            </a:pPr>
            <a:fld id="{A6744B01-F662-874B-84B7-5938E80BB4CD}" type="datetime1">
              <a:rPr lang="en-US" altLang="en-US"/>
              <a:pPr>
                <a:defRPr/>
              </a:pPr>
              <a:t>11/9/21</a:t>
            </a:fld>
            <a:endParaRPr lang="en-US" altLang="en-US"/>
          </a:p>
        </p:txBody>
      </p:sp>
      <p:sp>
        <p:nvSpPr>
          <p:cNvPr id="5" name="Footer Placeholder 4">
            <a:extLst>
              <a:ext uri="{FF2B5EF4-FFF2-40B4-BE49-F238E27FC236}">
                <a16:creationId xmlns:a16="http://schemas.microsoft.com/office/drawing/2014/main" id="{E0CA8E50-048F-1345-ACEE-1262E621977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1B1A26A-8F91-3E48-B222-881BFEA80D05}"/>
              </a:ext>
            </a:extLst>
          </p:cNvPr>
          <p:cNvSpPr>
            <a:spLocks noGrp="1"/>
          </p:cNvSpPr>
          <p:nvPr>
            <p:ph type="sldNum" sz="quarter" idx="12"/>
          </p:nvPr>
        </p:nvSpPr>
        <p:spPr/>
        <p:txBody>
          <a:bodyPr/>
          <a:lstStyle>
            <a:lvl1pPr>
              <a:defRPr/>
            </a:lvl1pPr>
          </a:lstStyle>
          <a:p>
            <a:pPr>
              <a:defRPr/>
            </a:pPr>
            <a:fld id="{2870D343-3FA8-E14A-B906-4C0245800FC9}" type="slidenum">
              <a:rPr lang="en-US" altLang="en-US"/>
              <a:pPr>
                <a:defRPr/>
              </a:pPr>
              <a:t>‹#›</a:t>
            </a:fld>
            <a:endParaRPr lang="en-US" altLang="en-US"/>
          </a:p>
        </p:txBody>
      </p:sp>
    </p:spTree>
    <p:extLst>
      <p:ext uri="{BB962C8B-B14F-4D97-AF65-F5344CB8AC3E}">
        <p14:creationId xmlns:p14="http://schemas.microsoft.com/office/powerpoint/2010/main" val="764462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30481933-B8A4-EF41-A89D-9D5B1886E750}"/>
              </a:ext>
            </a:extLst>
          </p:cNvPr>
          <p:cNvSpPr>
            <a:spLocks noGrp="1"/>
          </p:cNvSpPr>
          <p:nvPr>
            <p:ph type="dt" sz="half" idx="10"/>
          </p:nvPr>
        </p:nvSpPr>
        <p:spPr/>
        <p:txBody>
          <a:bodyPr/>
          <a:lstStyle>
            <a:lvl1pPr>
              <a:defRPr/>
            </a:lvl1pPr>
          </a:lstStyle>
          <a:p>
            <a:pPr>
              <a:defRPr/>
            </a:pPr>
            <a:fld id="{92174D7A-DEDF-3B4B-AF19-6A2EAB37510E}" type="datetime1">
              <a:rPr lang="en-US" altLang="en-US"/>
              <a:pPr>
                <a:defRPr/>
              </a:pPr>
              <a:t>11/9/21</a:t>
            </a:fld>
            <a:endParaRPr lang="en-US" altLang="en-US"/>
          </a:p>
        </p:txBody>
      </p:sp>
      <p:sp>
        <p:nvSpPr>
          <p:cNvPr id="6" name="Footer Placeholder 4">
            <a:extLst>
              <a:ext uri="{FF2B5EF4-FFF2-40B4-BE49-F238E27FC236}">
                <a16:creationId xmlns:a16="http://schemas.microsoft.com/office/drawing/2014/main" id="{B987077D-2F9D-C141-AD1A-6A7140CC936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11DDA92-33DC-BE4A-BCC4-B67F90A31327}"/>
              </a:ext>
            </a:extLst>
          </p:cNvPr>
          <p:cNvSpPr>
            <a:spLocks noGrp="1"/>
          </p:cNvSpPr>
          <p:nvPr>
            <p:ph type="sldNum" sz="quarter" idx="12"/>
          </p:nvPr>
        </p:nvSpPr>
        <p:spPr/>
        <p:txBody>
          <a:bodyPr/>
          <a:lstStyle>
            <a:lvl1pPr>
              <a:defRPr/>
            </a:lvl1pPr>
          </a:lstStyle>
          <a:p>
            <a:pPr>
              <a:defRPr/>
            </a:pPr>
            <a:fld id="{3B524490-9FBC-3247-959B-97448013124F}" type="slidenum">
              <a:rPr lang="en-US" altLang="en-US"/>
              <a:pPr>
                <a:defRPr/>
              </a:pPr>
              <a:t>‹#›</a:t>
            </a:fld>
            <a:endParaRPr lang="en-US" altLang="en-US"/>
          </a:p>
        </p:txBody>
      </p:sp>
    </p:spTree>
    <p:extLst>
      <p:ext uri="{BB962C8B-B14F-4D97-AF65-F5344CB8AC3E}">
        <p14:creationId xmlns:p14="http://schemas.microsoft.com/office/powerpoint/2010/main" val="28636968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D777229-B9DA-5B44-9BA6-830892DF5DDA}"/>
              </a:ext>
            </a:extLst>
          </p:cNvPr>
          <p:cNvSpPr>
            <a:spLocks noGrp="1"/>
          </p:cNvSpPr>
          <p:nvPr>
            <p:ph type="dt" sz="half" idx="10"/>
          </p:nvPr>
        </p:nvSpPr>
        <p:spPr/>
        <p:txBody>
          <a:bodyPr/>
          <a:lstStyle>
            <a:lvl1pPr>
              <a:defRPr/>
            </a:lvl1pPr>
          </a:lstStyle>
          <a:p>
            <a:pPr>
              <a:defRPr/>
            </a:pPr>
            <a:fld id="{B666CD0A-7167-2247-A552-FB56020BDEBF}" type="datetime1">
              <a:rPr lang="en-US" altLang="en-US"/>
              <a:pPr>
                <a:defRPr/>
              </a:pPr>
              <a:t>11/9/21</a:t>
            </a:fld>
            <a:endParaRPr lang="en-US" altLang="en-US"/>
          </a:p>
        </p:txBody>
      </p:sp>
      <p:sp>
        <p:nvSpPr>
          <p:cNvPr id="5" name="Footer Placeholder 4">
            <a:extLst>
              <a:ext uri="{FF2B5EF4-FFF2-40B4-BE49-F238E27FC236}">
                <a16:creationId xmlns:a16="http://schemas.microsoft.com/office/drawing/2014/main" id="{FDB1A223-C3FE-ED4A-951D-0C0D0B55EAF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EE9738C-20D2-1A41-B32D-B13AB96FEBF9}"/>
              </a:ext>
            </a:extLst>
          </p:cNvPr>
          <p:cNvSpPr>
            <a:spLocks noGrp="1"/>
          </p:cNvSpPr>
          <p:nvPr>
            <p:ph type="sldNum" sz="quarter" idx="12"/>
          </p:nvPr>
        </p:nvSpPr>
        <p:spPr/>
        <p:txBody>
          <a:bodyPr/>
          <a:lstStyle>
            <a:lvl1pPr>
              <a:defRPr/>
            </a:lvl1pPr>
          </a:lstStyle>
          <a:p>
            <a:pPr>
              <a:defRPr/>
            </a:pPr>
            <a:fld id="{BC4A527E-CCDB-DC49-970C-01B14397A752}" type="slidenum">
              <a:rPr lang="en-US" altLang="en-US"/>
              <a:pPr>
                <a:defRPr/>
              </a:pPr>
              <a:t>‹#›</a:t>
            </a:fld>
            <a:endParaRPr lang="en-US" altLang="en-US"/>
          </a:p>
        </p:txBody>
      </p:sp>
    </p:spTree>
    <p:extLst>
      <p:ext uri="{BB962C8B-B14F-4D97-AF65-F5344CB8AC3E}">
        <p14:creationId xmlns:p14="http://schemas.microsoft.com/office/powerpoint/2010/main" val="37722567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3E73F3E0-32CC-9048-AA6B-A91100FE9C08}"/>
              </a:ext>
            </a:extLst>
          </p:cNvPr>
          <p:cNvSpPr>
            <a:spLocks noGrp="1"/>
          </p:cNvSpPr>
          <p:nvPr>
            <p:ph type="dt" sz="half" idx="10"/>
          </p:nvPr>
        </p:nvSpPr>
        <p:spPr/>
        <p:txBody>
          <a:bodyPr/>
          <a:lstStyle>
            <a:lvl1pPr>
              <a:defRPr/>
            </a:lvl1pPr>
          </a:lstStyle>
          <a:p>
            <a:pPr>
              <a:defRPr/>
            </a:pPr>
            <a:fld id="{7C06068A-F82E-5642-9DF3-97F9665E0150}" type="datetime1">
              <a:rPr lang="en-US" altLang="en-US"/>
              <a:pPr>
                <a:defRPr/>
              </a:pPr>
              <a:t>11/9/21</a:t>
            </a:fld>
            <a:endParaRPr lang="en-US" altLang="en-US"/>
          </a:p>
        </p:txBody>
      </p:sp>
      <p:sp>
        <p:nvSpPr>
          <p:cNvPr id="6" name="Footer Placeholder 4">
            <a:extLst>
              <a:ext uri="{FF2B5EF4-FFF2-40B4-BE49-F238E27FC236}">
                <a16:creationId xmlns:a16="http://schemas.microsoft.com/office/drawing/2014/main" id="{BCFF6B5C-FC17-7740-B59D-B230A03E901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5890DEA-B344-CC4A-83AF-9989E63788CA}"/>
              </a:ext>
            </a:extLst>
          </p:cNvPr>
          <p:cNvSpPr>
            <a:spLocks noGrp="1"/>
          </p:cNvSpPr>
          <p:nvPr>
            <p:ph type="sldNum" sz="quarter" idx="12"/>
          </p:nvPr>
        </p:nvSpPr>
        <p:spPr/>
        <p:txBody>
          <a:bodyPr/>
          <a:lstStyle>
            <a:lvl1pPr>
              <a:defRPr/>
            </a:lvl1pPr>
          </a:lstStyle>
          <a:p>
            <a:pPr>
              <a:defRPr/>
            </a:pPr>
            <a:fld id="{E9D53017-7720-F744-B5D9-EF7589D17736}" type="slidenum">
              <a:rPr lang="en-US" altLang="en-US"/>
              <a:pPr>
                <a:defRPr/>
              </a:pPr>
              <a:t>‹#›</a:t>
            </a:fld>
            <a:endParaRPr lang="en-US" altLang="en-US"/>
          </a:p>
        </p:txBody>
      </p:sp>
    </p:spTree>
    <p:extLst>
      <p:ext uri="{BB962C8B-B14F-4D97-AF65-F5344CB8AC3E}">
        <p14:creationId xmlns:p14="http://schemas.microsoft.com/office/powerpoint/2010/main" val="1147962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EFE48F19-2645-034A-92E0-B07FDF02C225}"/>
              </a:ext>
            </a:extLst>
          </p:cNvPr>
          <p:cNvSpPr>
            <a:spLocks noGrp="1"/>
          </p:cNvSpPr>
          <p:nvPr>
            <p:ph type="dt" sz="half" idx="10"/>
          </p:nvPr>
        </p:nvSpPr>
        <p:spPr/>
        <p:txBody>
          <a:bodyPr/>
          <a:lstStyle>
            <a:lvl1pPr>
              <a:defRPr/>
            </a:lvl1pPr>
          </a:lstStyle>
          <a:p>
            <a:pPr>
              <a:defRPr/>
            </a:pPr>
            <a:fld id="{64ECB6D5-ABB0-654C-B3AF-29EAACBED00E}" type="datetime1">
              <a:rPr lang="en-US" altLang="en-US"/>
              <a:pPr>
                <a:defRPr/>
              </a:pPr>
              <a:t>11/9/21</a:t>
            </a:fld>
            <a:endParaRPr lang="en-US" altLang="en-US"/>
          </a:p>
        </p:txBody>
      </p:sp>
      <p:sp>
        <p:nvSpPr>
          <p:cNvPr id="8" name="Footer Placeholder 4">
            <a:extLst>
              <a:ext uri="{FF2B5EF4-FFF2-40B4-BE49-F238E27FC236}">
                <a16:creationId xmlns:a16="http://schemas.microsoft.com/office/drawing/2014/main" id="{77E419ED-663C-1E44-9F80-DBD455ED855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A19699E-2C26-774F-9AF3-9643E129B61A}"/>
              </a:ext>
            </a:extLst>
          </p:cNvPr>
          <p:cNvSpPr>
            <a:spLocks noGrp="1"/>
          </p:cNvSpPr>
          <p:nvPr>
            <p:ph type="sldNum" sz="quarter" idx="12"/>
          </p:nvPr>
        </p:nvSpPr>
        <p:spPr/>
        <p:txBody>
          <a:bodyPr/>
          <a:lstStyle>
            <a:lvl1pPr>
              <a:defRPr/>
            </a:lvl1pPr>
          </a:lstStyle>
          <a:p>
            <a:pPr>
              <a:defRPr/>
            </a:pPr>
            <a:fld id="{0CD6D0A4-AFDB-9A42-9054-67DF41E9B17F}" type="slidenum">
              <a:rPr lang="en-US" altLang="en-US"/>
              <a:pPr>
                <a:defRPr/>
              </a:pPr>
              <a:t>‹#›</a:t>
            </a:fld>
            <a:endParaRPr lang="en-US" altLang="en-US"/>
          </a:p>
        </p:txBody>
      </p:sp>
    </p:spTree>
    <p:extLst>
      <p:ext uri="{BB962C8B-B14F-4D97-AF65-F5344CB8AC3E}">
        <p14:creationId xmlns:p14="http://schemas.microsoft.com/office/powerpoint/2010/main" val="22965273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a:extLst>
              <a:ext uri="{FF2B5EF4-FFF2-40B4-BE49-F238E27FC236}">
                <a16:creationId xmlns:a16="http://schemas.microsoft.com/office/drawing/2014/main" id="{EE99924A-4919-D545-B678-4838FE8B2375}"/>
              </a:ext>
            </a:extLst>
          </p:cNvPr>
          <p:cNvSpPr>
            <a:spLocks noGrp="1"/>
          </p:cNvSpPr>
          <p:nvPr>
            <p:ph type="dt" sz="half" idx="10"/>
          </p:nvPr>
        </p:nvSpPr>
        <p:spPr/>
        <p:txBody>
          <a:bodyPr/>
          <a:lstStyle>
            <a:lvl1pPr>
              <a:defRPr/>
            </a:lvl1pPr>
          </a:lstStyle>
          <a:p>
            <a:pPr>
              <a:defRPr/>
            </a:pPr>
            <a:fld id="{0E476739-8A57-4E42-9545-BBC2A6A64011}" type="datetime1">
              <a:rPr lang="en-US" altLang="en-US"/>
              <a:pPr>
                <a:defRPr/>
              </a:pPr>
              <a:t>11/9/21</a:t>
            </a:fld>
            <a:endParaRPr lang="en-US" altLang="en-US"/>
          </a:p>
        </p:txBody>
      </p:sp>
      <p:sp>
        <p:nvSpPr>
          <p:cNvPr id="4" name="Footer Placeholder 4">
            <a:extLst>
              <a:ext uri="{FF2B5EF4-FFF2-40B4-BE49-F238E27FC236}">
                <a16:creationId xmlns:a16="http://schemas.microsoft.com/office/drawing/2014/main" id="{74E20A69-7ABC-0D4A-B108-0473E126AB2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F20AB3B-0920-064B-BA22-ADC4C4CD6246}"/>
              </a:ext>
            </a:extLst>
          </p:cNvPr>
          <p:cNvSpPr>
            <a:spLocks noGrp="1"/>
          </p:cNvSpPr>
          <p:nvPr>
            <p:ph type="sldNum" sz="quarter" idx="12"/>
          </p:nvPr>
        </p:nvSpPr>
        <p:spPr/>
        <p:txBody>
          <a:bodyPr/>
          <a:lstStyle>
            <a:lvl1pPr>
              <a:defRPr/>
            </a:lvl1pPr>
          </a:lstStyle>
          <a:p>
            <a:pPr>
              <a:defRPr/>
            </a:pPr>
            <a:fld id="{14140B9A-7BC1-D745-BD9D-832088A58FA0}" type="slidenum">
              <a:rPr lang="en-US" altLang="en-US"/>
              <a:pPr>
                <a:defRPr/>
              </a:pPr>
              <a:t>‹#›</a:t>
            </a:fld>
            <a:endParaRPr lang="en-US" altLang="en-US"/>
          </a:p>
        </p:txBody>
      </p:sp>
    </p:spTree>
    <p:extLst>
      <p:ext uri="{BB962C8B-B14F-4D97-AF65-F5344CB8AC3E}">
        <p14:creationId xmlns:p14="http://schemas.microsoft.com/office/powerpoint/2010/main" val="25388226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3DDF1C0-C91F-FA4E-89E0-12D820B1398A}"/>
              </a:ext>
            </a:extLst>
          </p:cNvPr>
          <p:cNvSpPr>
            <a:spLocks noGrp="1"/>
          </p:cNvSpPr>
          <p:nvPr>
            <p:ph type="dt" sz="half" idx="10"/>
          </p:nvPr>
        </p:nvSpPr>
        <p:spPr/>
        <p:txBody>
          <a:bodyPr/>
          <a:lstStyle>
            <a:lvl1pPr>
              <a:defRPr/>
            </a:lvl1pPr>
          </a:lstStyle>
          <a:p>
            <a:pPr>
              <a:defRPr/>
            </a:pPr>
            <a:fld id="{2532AF9B-3A38-C94C-A030-5741F0DC7B44}" type="datetime1">
              <a:rPr lang="en-US" altLang="en-US"/>
              <a:pPr>
                <a:defRPr/>
              </a:pPr>
              <a:t>11/9/21</a:t>
            </a:fld>
            <a:endParaRPr lang="en-US" altLang="en-US"/>
          </a:p>
        </p:txBody>
      </p:sp>
      <p:sp>
        <p:nvSpPr>
          <p:cNvPr id="3" name="Footer Placeholder 4">
            <a:extLst>
              <a:ext uri="{FF2B5EF4-FFF2-40B4-BE49-F238E27FC236}">
                <a16:creationId xmlns:a16="http://schemas.microsoft.com/office/drawing/2014/main" id="{D8DB0E9C-A1B9-CA4D-BDE2-5109E621099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2408F3E-A35C-B141-9C48-DCE7F58C9269}"/>
              </a:ext>
            </a:extLst>
          </p:cNvPr>
          <p:cNvSpPr>
            <a:spLocks noGrp="1"/>
          </p:cNvSpPr>
          <p:nvPr>
            <p:ph type="sldNum" sz="quarter" idx="12"/>
          </p:nvPr>
        </p:nvSpPr>
        <p:spPr/>
        <p:txBody>
          <a:bodyPr/>
          <a:lstStyle>
            <a:lvl1pPr>
              <a:defRPr/>
            </a:lvl1pPr>
          </a:lstStyle>
          <a:p>
            <a:pPr>
              <a:defRPr/>
            </a:pPr>
            <a:fld id="{CB370853-2882-E04D-BB95-01F6D6856F4C}" type="slidenum">
              <a:rPr lang="en-US" altLang="en-US"/>
              <a:pPr>
                <a:defRPr/>
              </a:pPr>
              <a:t>‹#›</a:t>
            </a:fld>
            <a:endParaRPr lang="en-US" altLang="en-US"/>
          </a:p>
        </p:txBody>
      </p:sp>
    </p:spTree>
    <p:extLst>
      <p:ext uri="{BB962C8B-B14F-4D97-AF65-F5344CB8AC3E}">
        <p14:creationId xmlns:p14="http://schemas.microsoft.com/office/powerpoint/2010/main" val="29604969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44C5F16F-E924-AB4E-930D-A23C52F9E4E0}"/>
              </a:ext>
            </a:extLst>
          </p:cNvPr>
          <p:cNvSpPr>
            <a:spLocks noGrp="1"/>
          </p:cNvSpPr>
          <p:nvPr>
            <p:ph type="dt" sz="half" idx="10"/>
          </p:nvPr>
        </p:nvSpPr>
        <p:spPr/>
        <p:txBody>
          <a:bodyPr/>
          <a:lstStyle>
            <a:lvl1pPr>
              <a:defRPr/>
            </a:lvl1pPr>
          </a:lstStyle>
          <a:p>
            <a:pPr>
              <a:defRPr/>
            </a:pPr>
            <a:fld id="{FD6A57EC-1A4D-6C40-A635-6D03784F0B6E}" type="datetime1">
              <a:rPr lang="en-US" altLang="en-US"/>
              <a:pPr>
                <a:defRPr/>
              </a:pPr>
              <a:t>11/9/21</a:t>
            </a:fld>
            <a:endParaRPr lang="en-US" altLang="en-US"/>
          </a:p>
        </p:txBody>
      </p:sp>
      <p:sp>
        <p:nvSpPr>
          <p:cNvPr id="6" name="Footer Placeholder 4">
            <a:extLst>
              <a:ext uri="{FF2B5EF4-FFF2-40B4-BE49-F238E27FC236}">
                <a16:creationId xmlns:a16="http://schemas.microsoft.com/office/drawing/2014/main" id="{DE6393F9-6AC8-A543-8300-D60B13B1CA0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AF3631C-22B8-0248-B211-4991B299ADCF}"/>
              </a:ext>
            </a:extLst>
          </p:cNvPr>
          <p:cNvSpPr>
            <a:spLocks noGrp="1"/>
          </p:cNvSpPr>
          <p:nvPr>
            <p:ph type="sldNum" sz="quarter" idx="12"/>
          </p:nvPr>
        </p:nvSpPr>
        <p:spPr/>
        <p:txBody>
          <a:bodyPr/>
          <a:lstStyle>
            <a:lvl1pPr>
              <a:defRPr/>
            </a:lvl1pPr>
          </a:lstStyle>
          <a:p>
            <a:pPr>
              <a:defRPr/>
            </a:pPr>
            <a:fld id="{35091403-ACDE-9B48-B5F9-7A890413E10D}" type="slidenum">
              <a:rPr lang="en-US" altLang="en-US"/>
              <a:pPr>
                <a:defRPr/>
              </a:pPr>
              <a:t>‹#›</a:t>
            </a:fld>
            <a:endParaRPr lang="en-US" altLang="en-US"/>
          </a:p>
        </p:txBody>
      </p:sp>
    </p:spTree>
    <p:extLst>
      <p:ext uri="{BB962C8B-B14F-4D97-AF65-F5344CB8AC3E}">
        <p14:creationId xmlns:p14="http://schemas.microsoft.com/office/powerpoint/2010/main" val="17478098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D0D87BBA-6F43-2346-9F12-4BC69EEC9DC9}"/>
              </a:ext>
            </a:extLst>
          </p:cNvPr>
          <p:cNvSpPr>
            <a:spLocks noGrp="1"/>
          </p:cNvSpPr>
          <p:nvPr>
            <p:ph type="dt" sz="half" idx="10"/>
          </p:nvPr>
        </p:nvSpPr>
        <p:spPr/>
        <p:txBody>
          <a:bodyPr/>
          <a:lstStyle>
            <a:lvl1pPr>
              <a:defRPr/>
            </a:lvl1pPr>
          </a:lstStyle>
          <a:p>
            <a:pPr>
              <a:defRPr/>
            </a:pPr>
            <a:fld id="{B294AFDF-5781-E345-B3EC-81AEDC926D59}" type="datetime1">
              <a:rPr lang="en-US" altLang="en-US"/>
              <a:pPr>
                <a:defRPr/>
              </a:pPr>
              <a:t>11/9/21</a:t>
            </a:fld>
            <a:endParaRPr lang="en-US" altLang="en-US"/>
          </a:p>
        </p:txBody>
      </p:sp>
      <p:sp>
        <p:nvSpPr>
          <p:cNvPr id="6" name="Footer Placeholder 4">
            <a:extLst>
              <a:ext uri="{FF2B5EF4-FFF2-40B4-BE49-F238E27FC236}">
                <a16:creationId xmlns:a16="http://schemas.microsoft.com/office/drawing/2014/main" id="{C02B697A-5B08-E34E-8BC9-302697432E5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0168767-4D77-0542-88FC-83598A6BB6B6}"/>
              </a:ext>
            </a:extLst>
          </p:cNvPr>
          <p:cNvSpPr>
            <a:spLocks noGrp="1"/>
          </p:cNvSpPr>
          <p:nvPr>
            <p:ph type="sldNum" sz="quarter" idx="12"/>
          </p:nvPr>
        </p:nvSpPr>
        <p:spPr/>
        <p:txBody>
          <a:bodyPr/>
          <a:lstStyle>
            <a:lvl1pPr>
              <a:defRPr/>
            </a:lvl1pPr>
          </a:lstStyle>
          <a:p>
            <a:pPr>
              <a:defRPr/>
            </a:pPr>
            <a:fld id="{9FF50A00-C736-A140-A8E2-F67BA96DA221}" type="slidenum">
              <a:rPr lang="en-US" altLang="en-US"/>
              <a:pPr>
                <a:defRPr/>
              </a:pPr>
              <a:t>‹#›</a:t>
            </a:fld>
            <a:endParaRPr lang="en-US" altLang="en-US"/>
          </a:p>
        </p:txBody>
      </p:sp>
    </p:spTree>
    <p:extLst>
      <p:ext uri="{BB962C8B-B14F-4D97-AF65-F5344CB8AC3E}">
        <p14:creationId xmlns:p14="http://schemas.microsoft.com/office/powerpoint/2010/main" val="30645306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DF49D2A-E0B5-8047-9B99-8BEBDEBDA767}"/>
              </a:ext>
            </a:extLst>
          </p:cNvPr>
          <p:cNvSpPr>
            <a:spLocks noGrp="1"/>
          </p:cNvSpPr>
          <p:nvPr>
            <p:ph type="dt" sz="half" idx="10"/>
          </p:nvPr>
        </p:nvSpPr>
        <p:spPr/>
        <p:txBody>
          <a:bodyPr/>
          <a:lstStyle>
            <a:lvl1pPr>
              <a:defRPr/>
            </a:lvl1pPr>
          </a:lstStyle>
          <a:p>
            <a:pPr>
              <a:defRPr/>
            </a:pPr>
            <a:fld id="{776FC47F-B194-1A41-A108-53D748EC52CA}" type="datetime1">
              <a:rPr lang="en-US" altLang="en-US"/>
              <a:pPr>
                <a:defRPr/>
              </a:pPr>
              <a:t>11/9/21</a:t>
            </a:fld>
            <a:endParaRPr lang="en-US" altLang="en-US"/>
          </a:p>
        </p:txBody>
      </p:sp>
      <p:sp>
        <p:nvSpPr>
          <p:cNvPr id="5" name="Footer Placeholder 4">
            <a:extLst>
              <a:ext uri="{FF2B5EF4-FFF2-40B4-BE49-F238E27FC236}">
                <a16:creationId xmlns:a16="http://schemas.microsoft.com/office/drawing/2014/main" id="{BF0E4902-DEBB-724F-896A-8D8E1B79D77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76620E9-D82F-3F4A-B252-68B3745804C9}"/>
              </a:ext>
            </a:extLst>
          </p:cNvPr>
          <p:cNvSpPr>
            <a:spLocks noGrp="1"/>
          </p:cNvSpPr>
          <p:nvPr>
            <p:ph type="sldNum" sz="quarter" idx="12"/>
          </p:nvPr>
        </p:nvSpPr>
        <p:spPr/>
        <p:txBody>
          <a:bodyPr/>
          <a:lstStyle>
            <a:lvl1pPr>
              <a:defRPr/>
            </a:lvl1pPr>
          </a:lstStyle>
          <a:p>
            <a:pPr>
              <a:defRPr/>
            </a:pPr>
            <a:fld id="{DD1DD3C3-40BF-504F-A84B-560F6E437DBE}" type="slidenum">
              <a:rPr lang="en-US" altLang="en-US"/>
              <a:pPr>
                <a:defRPr/>
              </a:pPr>
              <a:t>‹#›</a:t>
            </a:fld>
            <a:endParaRPr lang="en-US" altLang="en-US"/>
          </a:p>
        </p:txBody>
      </p:sp>
    </p:spTree>
    <p:extLst>
      <p:ext uri="{BB962C8B-B14F-4D97-AF65-F5344CB8AC3E}">
        <p14:creationId xmlns:p14="http://schemas.microsoft.com/office/powerpoint/2010/main" val="14140044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E4893E5-1685-FA40-A77E-3ABBD03B79E3}"/>
              </a:ext>
            </a:extLst>
          </p:cNvPr>
          <p:cNvSpPr>
            <a:spLocks noGrp="1"/>
          </p:cNvSpPr>
          <p:nvPr>
            <p:ph type="dt" sz="half" idx="10"/>
          </p:nvPr>
        </p:nvSpPr>
        <p:spPr/>
        <p:txBody>
          <a:bodyPr/>
          <a:lstStyle>
            <a:lvl1pPr>
              <a:defRPr/>
            </a:lvl1pPr>
          </a:lstStyle>
          <a:p>
            <a:pPr>
              <a:defRPr/>
            </a:pPr>
            <a:fld id="{32CAC029-FEEA-4C41-BB64-AF5E2CE29E5D}" type="datetime1">
              <a:rPr lang="en-US" altLang="en-US"/>
              <a:pPr>
                <a:defRPr/>
              </a:pPr>
              <a:t>11/9/21</a:t>
            </a:fld>
            <a:endParaRPr lang="en-US" altLang="en-US"/>
          </a:p>
        </p:txBody>
      </p:sp>
      <p:sp>
        <p:nvSpPr>
          <p:cNvPr id="5" name="Footer Placeholder 4">
            <a:extLst>
              <a:ext uri="{FF2B5EF4-FFF2-40B4-BE49-F238E27FC236}">
                <a16:creationId xmlns:a16="http://schemas.microsoft.com/office/drawing/2014/main" id="{401A8FE9-1A49-D841-8FD2-27A710AE6E4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03F49F4-DD48-4446-B784-4E6ECEAF7A97}"/>
              </a:ext>
            </a:extLst>
          </p:cNvPr>
          <p:cNvSpPr>
            <a:spLocks noGrp="1"/>
          </p:cNvSpPr>
          <p:nvPr>
            <p:ph type="sldNum" sz="quarter" idx="12"/>
          </p:nvPr>
        </p:nvSpPr>
        <p:spPr/>
        <p:txBody>
          <a:bodyPr/>
          <a:lstStyle>
            <a:lvl1pPr>
              <a:defRPr/>
            </a:lvl1pPr>
          </a:lstStyle>
          <a:p>
            <a:pPr>
              <a:defRPr/>
            </a:pPr>
            <a:fld id="{9E65E580-A5FC-8743-91AE-7D5835585BA1}" type="slidenum">
              <a:rPr lang="en-US" altLang="en-US"/>
              <a:pPr>
                <a:defRPr/>
              </a:pPr>
              <a:t>‹#›</a:t>
            </a:fld>
            <a:endParaRPr lang="en-US" altLang="en-US"/>
          </a:p>
        </p:txBody>
      </p:sp>
    </p:spTree>
    <p:extLst>
      <p:ext uri="{BB962C8B-B14F-4D97-AF65-F5344CB8AC3E}">
        <p14:creationId xmlns:p14="http://schemas.microsoft.com/office/powerpoint/2010/main" val="18775269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22041" indent="0" algn="ctr">
              <a:buNone/>
              <a:defRPr>
                <a:solidFill>
                  <a:schemeClr val="tx1">
                    <a:tint val="75000"/>
                  </a:schemeClr>
                </a:solidFill>
              </a:defRPr>
            </a:lvl2pPr>
            <a:lvl3pPr marL="844083" indent="0" algn="ctr">
              <a:buNone/>
              <a:defRPr>
                <a:solidFill>
                  <a:schemeClr val="tx1">
                    <a:tint val="75000"/>
                  </a:schemeClr>
                </a:solidFill>
              </a:defRPr>
            </a:lvl3pPr>
            <a:lvl4pPr marL="1266124" indent="0" algn="ctr">
              <a:buNone/>
              <a:defRPr>
                <a:solidFill>
                  <a:schemeClr val="tx1">
                    <a:tint val="75000"/>
                  </a:schemeClr>
                </a:solidFill>
              </a:defRPr>
            </a:lvl4pPr>
            <a:lvl5pPr marL="1688165" indent="0" algn="ctr">
              <a:buNone/>
              <a:defRPr>
                <a:solidFill>
                  <a:schemeClr val="tx1">
                    <a:tint val="75000"/>
                  </a:schemeClr>
                </a:solidFill>
              </a:defRPr>
            </a:lvl5pPr>
            <a:lvl6pPr marL="2110207" indent="0" algn="ctr">
              <a:buNone/>
              <a:defRPr>
                <a:solidFill>
                  <a:schemeClr val="tx1">
                    <a:tint val="75000"/>
                  </a:schemeClr>
                </a:solidFill>
              </a:defRPr>
            </a:lvl6pPr>
            <a:lvl7pPr marL="2532248" indent="0" algn="ctr">
              <a:buNone/>
              <a:defRPr>
                <a:solidFill>
                  <a:schemeClr val="tx1">
                    <a:tint val="75000"/>
                  </a:schemeClr>
                </a:solidFill>
              </a:defRPr>
            </a:lvl7pPr>
            <a:lvl8pPr marL="2954289" indent="0" algn="ctr">
              <a:buNone/>
              <a:defRPr>
                <a:solidFill>
                  <a:schemeClr val="tx1">
                    <a:tint val="75000"/>
                  </a:schemeClr>
                </a:solidFill>
              </a:defRPr>
            </a:lvl8pPr>
            <a:lvl9pPr marL="3376331" indent="0" algn="ctr">
              <a:buNone/>
              <a:defRPr>
                <a:solidFill>
                  <a:schemeClr val="tx1">
                    <a:tint val="75000"/>
                  </a:schemeClr>
                </a:solidFill>
              </a:defRPr>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87FBA8A-E7F6-9544-BCFE-23C1C16F13A7}"/>
              </a:ext>
            </a:extLst>
          </p:cNvPr>
          <p:cNvSpPr>
            <a:spLocks noGrp="1"/>
          </p:cNvSpPr>
          <p:nvPr>
            <p:ph type="dt" sz="half" idx="10"/>
          </p:nvPr>
        </p:nvSpPr>
        <p:spPr/>
        <p:txBody>
          <a:bodyPr/>
          <a:lstStyle>
            <a:lvl1pPr>
              <a:defRPr/>
            </a:lvl1pPr>
          </a:lstStyle>
          <a:p>
            <a:pPr>
              <a:defRPr/>
            </a:pPr>
            <a:fld id="{404B15FA-6D0B-1041-858D-F0A7208FDBD2}" type="datetime1">
              <a:rPr lang="en-US" altLang="en-US"/>
              <a:pPr>
                <a:defRPr/>
              </a:pPr>
              <a:t>11/9/21</a:t>
            </a:fld>
            <a:endParaRPr lang="en-US" altLang="en-US"/>
          </a:p>
        </p:txBody>
      </p:sp>
      <p:sp>
        <p:nvSpPr>
          <p:cNvPr id="5" name="Footer Placeholder 4">
            <a:extLst>
              <a:ext uri="{FF2B5EF4-FFF2-40B4-BE49-F238E27FC236}">
                <a16:creationId xmlns:a16="http://schemas.microsoft.com/office/drawing/2014/main" id="{6048C21F-85F0-B043-BA06-A319E995F25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6F7EAAF-073E-074D-9006-0FC7E3556925}"/>
              </a:ext>
            </a:extLst>
          </p:cNvPr>
          <p:cNvSpPr>
            <a:spLocks noGrp="1"/>
          </p:cNvSpPr>
          <p:nvPr>
            <p:ph type="sldNum" sz="quarter" idx="12"/>
          </p:nvPr>
        </p:nvSpPr>
        <p:spPr/>
        <p:txBody>
          <a:bodyPr/>
          <a:lstStyle>
            <a:lvl1pPr>
              <a:defRPr/>
            </a:lvl1pPr>
          </a:lstStyle>
          <a:p>
            <a:pPr>
              <a:defRPr/>
            </a:pPr>
            <a:fld id="{BE88CF06-EF10-6941-B07B-98F38961E1CD}" type="slidenum">
              <a:rPr lang="en-US" altLang="en-US"/>
              <a:pPr>
                <a:defRPr/>
              </a:pPr>
              <a:t>‹#›</a:t>
            </a:fld>
            <a:endParaRPr lang="en-US" altLang="en-US"/>
          </a:p>
        </p:txBody>
      </p:sp>
    </p:spTree>
    <p:extLst>
      <p:ext uri="{BB962C8B-B14F-4D97-AF65-F5344CB8AC3E}">
        <p14:creationId xmlns:p14="http://schemas.microsoft.com/office/powerpoint/2010/main" val="4252931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5B494A71-E815-4A4C-9C11-7CC2498A4627}"/>
              </a:ext>
            </a:extLst>
          </p:cNvPr>
          <p:cNvSpPr>
            <a:spLocks noGrp="1"/>
          </p:cNvSpPr>
          <p:nvPr>
            <p:ph type="dt" sz="half" idx="10"/>
          </p:nvPr>
        </p:nvSpPr>
        <p:spPr/>
        <p:txBody>
          <a:bodyPr/>
          <a:lstStyle>
            <a:lvl1pPr>
              <a:defRPr/>
            </a:lvl1pPr>
          </a:lstStyle>
          <a:p>
            <a:pPr>
              <a:defRPr/>
            </a:pPr>
            <a:fld id="{173A58EC-F708-BC4A-AA85-757677E5CD3E}" type="datetime1">
              <a:rPr lang="en-US" altLang="en-US"/>
              <a:pPr>
                <a:defRPr/>
              </a:pPr>
              <a:t>11/9/21</a:t>
            </a:fld>
            <a:endParaRPr lang="en-US" altLang="en-US"/>
          </a:p>
        </p:txBody>
      </p:sp>
      <p:sp>
        <p:nvSpPr>
          <p:cNvPr id="8" name="Footer Placeholder 4">
            <a:extLst>
              <a:ext uri="{FF2B5EF4-FFF2-40B4-BE49-F238E27FC236}">
                <a16:creationId xmlns:a16="http://schemas.microsoft.com/office/drawing/2014/main" id="{B1C7DDC6-1BCD-5943-8153-D7804FB5973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9559276-62CD-3A46-87DF-80EEF1A46669}"/>
              </a:ext>
            </a:extLst>
          </p:cNvPr>
          <p:cNvSpPr>
            <a:spLocks noGrp="1"/>
          </p:cNvSpPr>
          <p:nvPr>
            <p:ph type="sldNum" sz="quarter" idx="12"/>
          </p:nvPr>
        </p:nvSpPr>
        <p:spPr/>
        <p:txBody>
          <a:bodyPr/>
          <a:lstStyle>
            <a:lvl1pPr>
              <a:defRPr/>
            </a:lvl1pPr>
          </a:lstStyle>
          <a:p>
            <a:pPr>
              <a:defRPr/>
            </a:pPr>
            <a:fld id="{B20A226F-6B9E-064A-B06B-F70080E0FFE0}" type="slidenum">
              <a:rPr lang="en-US" altLang="en-US"/>
              <a:pPr>
                <a:defRPr/>
              </a:pPr>
              <a:t>‹#›</a:t>
            </a:fld>
            <a:endParaRPr lang="en-US" altLang="en-US"/>
          </a:p>
        </p:txBody>
      </p:sp>
    </p:spTree>
    <p:extLst>
      <p:ext uri="{BB962C8B-B14F-4D97-AF65-F5344CB8AC3E}">
        <p14:creationId xmlns:p14="http://schemas.microsoft.com/office/powerpoint/2010/main" val="19683615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BF57E56-823E-5346-9412-1FD94262FAED}"/>
              </a:ext>
            </a:extLst>
          </p:cNvPr>
          <p:cNvSpPr>
            <a:spLocks noGrp="1"/>
          </p:cNvSpPr>
          <p:nvPr>
            <p:ph type="dt" sz="half" idx="10"/>
          </p:nvPr>
        </p:nvSpPr>
        <p:spPr/>
        <p:txBody>
          <a:bodyPr/>
          <a:lstStyle>
            <a:lvl1pPr>
              <a:defRPr/>
            </a:lvl1pPr>
          </a:lstStyle>
          <a:p>
            <a:pPr>
              <a:defRPr/>
            </a:pPr>
            <a:fld id="{4C2B12D1-229E-1A41-B54D-616DF6962CE4}" type="datetime1">
              <a:rPr lang="en-US" altLang="en-US"/>
              <a:pPr>
                <a:defRPr/>
              </a:pPr>
              <a:t>11/9/21</a:t>
            </a:fld>
            <a:endParaRPr lang="en-US" altLang="en-US"/>
          </a:p>
        </p:txBody>
      </p:sp>
      <p:sp>
        <p:nvSpPr>
          <p:cNvPr id="5" name="Footer Placeholder 4">
            <a:extLst>
              <a:ext uri="{FF2B5EF4-FFF2-40B4-BE49-F238E27FC236}">
                <a16:creationId xmlns:a16="http://schemas.microsoft.com/office/drawing/2014/main" id="{550F4591-7E1B-0E45-9842-8F3A65709E7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066B10E-122A-EF4A-8281-96C7F9526435}"/>
              </a:ext>
            </a:extLst>
          </p:cNvPr>
          <p:cNvSpPr>
            <a:spLocks noGrp="1"/>
          </p:cNvSpPr>
          <p:nvPr>
            <p:ph type="sldNum" sz="quarter" idx="12"/>
          </p:nvPr>
        </p:nvSpPr>
        <p:spPr/>
        <p:txBody>
          <a:bodyPr/>
          <a:lstStyle>
            <a:lvl1pPr>
              <a:defRPr/>
            </a:lvl1pPr>
          </a:lstStyle>
          <a:p>
            <a:pPr>
              <a:defRPr/>
            </a:pPr>
            <a:fld id="{793136C2-850F-E443-A235-17BC38DC1B1D}" type="slidenum">
              <a:rPr lang="en-US" altLang="en-US"/>
              <a:pPr>
                <a:defRPr/>
              </a:pPr>
              <a:t>‹#›</a:t>
            </a:fld>
            <a:endParaRPr lang="en-US" altLang="en-US"/>
          </a:p>
        </p:txBody>
      </p:sp>
    </p:spTree>
    <p:extLst>
      <p:ext uri="{BB962C8B-B14F-4D97-AF65-F5344CB8AC3E}">
        <p14:creationId xmlns:p14="http://schemas.microsoft.com/office/powerpoint/2010/main" val="28419394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692"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846">
                <a:solidFill>
                  <a:schemeClr val="tx1">
                    <a:tint val="75000"/>
                  </a:schemeClr>
                </a:solidFill>
              </a:defRPr>
            </a:lvl1pPr>
            <a:lvl2pPr marL="422041" indent="0">
              <a:buNone/>
              <a:defRPr sz="1662">
                <a:solidFill>
                  <a:schemeClr val="tx1">
                    <a:tint val="75000"/>
                  </a:schemeClr>
                </a:solidFill>
              </a:defRPr>
            </a:lvl2pPr>
            <a:lvl3pPr marL="844083" indent="0">
              <a:buNone/>
              <a:defRPr sz="1477">
                <a:solidFill>
                  <a:schemeClr val="tx1">
                    <a:tint val="75000"/>
                  </a:schemeClr>
                </a:solidFill>
              </a:defRPr>
            </a:lvl3pPr>
            <a:lvl4pPr marL="1266124" indent="0">
              <a:buNone/>
              <a:defRPr sz="1292">
                <a:solidFill>
                  <a:schemeClr val="tx1">
                    <a:tint val="75000"/>
                  </a:schemeClr>
                </a:solidFill>
              </a:defRPr>
            </a:lvl4pPr>
            <a:lvl5pPr marL="1688165" indent="0">
              <a:buNone/>
              <a:defRPr sz="1292">
                <a:solidFill>
                  <a:schemeClr val="tx1">
                    <a:tint val="75000"/>
                  </a:schemeClr>
                </a:solidFill>
              </a:defRPr>
            </a:lvl5pPr>
            <a:lvl6pPr marL="2110207" indent="0">
              <a:buNone/>
              <a:defRPr sz="1292">
                <a:solidFill>
                  <a:schemeClr val="tx1">
                    <a:tint val="75000"/>
                  </a:schemeClr>
                </a:solidFill>
              </a:defRPr>
            </a:lvl6pPr>
            <a:lvl7pPr marL="2532248" indent="0">
              <a:buNone/>
              <a:defRPr sz="1292">
                <a:solidFill>
                  <a:schemeClr val="tx1">
                    <a:tint val="75000"/>
                  </a:schemeClr>
                </a:solidFill>
              </a:defRPr>
            </a:lvl7pPr>
            <a:lvl8pPr marL="2954289" indent="0">
              <a:buNone/>
              <a:defRPr sz="1292">
                <a:solidFill>
                  <a:schemeClr val="tx1">
                    <a:tint val="75000"/>
                  </a:schemeClr>
                </a:solidFill>
              </a:defRPr>
            </a:lvl8pPr>
            <a:lvl9pPr marL="3376331" indent="0">
              <a:buNone/>
              <a:defRPr sz="1292">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4369E9D-5424-6148-8AFD-642B504756BB}"/>
              </a:ext>
            </a:extLst>
          </p:cNvPr>
          <p:cNvSpPr>
            <a:spLocks noGrp="1"/>
          </p:cNvSpPr>
          <p:nvPr>
            <p:ph type="dt" sz="half" idx="10"/>
          </p:nvPr>
        </p:nvSpPr>
        <p:spPr/>
        <p:txBody>
          <a:bodyPr/>
          <a:lstStyle>
            <a:lvl1pPr>
              <a:defRPr/>
            </a:lvl1pPr>
          </a:lstStyle>
          <a:p>
            <a:pPr>
              <a:defRPr/>
            </a:pPr>
            <a:fld id="{F11AC0B4-9C64-E340-969D-B381305085BA}" type="datetime1">
              <a:rPr lang="en-US" altLang="en-US"/>
              <a:pPr>
                <a:defRPr/>
              </a:pPr>
              <a:t>11/9/21</a:t>
            </a:fld>
            <a:endParaRPr lang="en-US" altLang="en-US"/>
          </a:p>
        </p:txBody>
      </p:sp>
      <p:sp>
        <p:nvSpPr>
          <p:cNvPr id="5" name="Footer Placeholder 4">
            <a:extLst>
              <a:ext uri="{FF2B5EF4-FFF2-40B4-BE49-F238E27FC236}">
                <a16:creationId xmlns:a16="http://schemas.microsoft.com/office/drawing/2014/main" id="{EF63D04D-2A12-1B4D-89CA-88600FAEC5A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E47AA68-DFB8-7E42-8079-1C9651489B6E}"/>
              </a:ext>
            </a:extLst>
          </p:cNvPr>
          <p:cNvSpPr>
            <a:spLocks noGrp="1"/>
          </p:cNvSpPr>
          <p:nvPr>
            <p:ph type="sldNum" sz="quarter" idx="12"/>
          </p:nvPr>
        </p:nvSpPr>
        <p:spPr/>
        <p:txBody>
          <a:bodyPr/>
          <a:lstStyle>
            <a:lvl1pPr>
              <a:defRPr/>
            </a:lvl1pPr>
          </a:lstStyle>
          <a:p>
            <a:pPr>
              <a:defRPr/>
            </a:pPr>
            <a:fld id="{425D030F-3878-E847-A7C1-68F214AF7CB7}" type="slidenum">
              <a:rPr lang="en-US" altLang="en-US"/>
              <a:pPr>
                <a:defRPr/>
              </a:pPr>
              <a:t>‹#›</a:t>
            </a:fld>
            <a:endParaRPr lang="en-US" altLang="en-US"/>
          </a:p>
        </p:txBody>
      </p:sp>
    </p:spTree>
    <p:extLst>
      <p:ext uri="{BB962C8B-B14F-4D97-AF65-F5344CB8AC3E}">
        <p14:creationId xmlns:p14="http://schemas.microsoft.com/office/powerpoint/2010/main" val="16973761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4FA9A3C6-15DC-DB44-9902-783B932A9ABA}"/>
              </a:ext>
            </a:extLst>
          </p:cNvPr>
          <p:cNvSpPr>
            <a:spLocks noGrp="1"/>
          </p:cNvSpPr>
          <p:nvPr>
            <p:ph type="dt" sz="half" idx="10"/>
          </p:nvPr>
        </p:nvSpPr>
        <p:spPr/>
        <p:txBody>
          <a:bodyPr/>
          <a:lstStyle>
            <a:lvl1pPr>
              <a:defRPr/>
            </a:lvl1pPr>
          </a:lstStyle>
          <a:p>
            <a:pPr>
              <a:defRPr/>
            </a:pPr>
            <a:fld id="{EF1FBAF1-5169-134C-BC90-E42B1C4C0E63}" type="datetime1">
              <a:rPr lang="en-US" altLang="en-US"/>
              <a:pPr>
                <a:defRPr/>
              </a:pPr>
              <a:t>11/9/21</a:t>
            </a:fld>
            <a:endParaRPr lang="en-US" altLang="en-US"/>
          </a:p>
        </p:txBody>
      </p:sp>
      <p:sp>
        <p:nvSpPr>
          <p:cNvPr id="6" name="Footer Placeholder 4">
            <a:extLst>
              <a:ext uri="{FF2B5EF4-FFF2-40B4-BE49-F238E27FC236}">
                <a16:creationId xmlns:a16="http://schemas.microsoft.com/office/drawing/2014/main" id="{33BFC651-7877-B34A-93E5-8EED6C11CA1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22C16C6-0B5D-9E4C-9D31-785D2FA7BB9C}"/>
              </a:ext>
            </a:extLst>
          </p:cNvPr>
          <p:cNvSpPr>
            <a:spLocks noGrp="1"/>
          </p:cNvSpPr>
          <p:nvPr>
            <p:ph type="sldNum" sz="quarter" idx="12"/>
          </p:nvPr>
        </p:nvSpPr>
        <p:spPr/>
        <p:txBody>
          <a:bodyPr/>
          <a:lstStyle>
            <a:lvl1pPr>
              <a:defRPr/>
            </a:lvl1pPr>
          </a:lstStyle>
          <a:p>
            <a:pPr>
              <a:defRPr/>
            </a:pPr>
            <a:fld id="{86057AA5-1D90-E64E-8DD1-1571D6F1E345}" type="slidenum">
              <a:rPr lang="en-US" altLang="en-US"/>
              <a:pPr>
                <a:defRPr/>
              </a:pPr>
              <a:t>‹#›</a:t>
            </a:fld>
            <a:endParaRPr lang="en-US" altLang="en-US"/>
          </a:p>
        </p:txBody>
      </p:sp>
    </p:spTree>
    <p:extLst>
      <p:ext uri="{BB962C8B-B14F-4D97-AF65-F5344CB8AC3E}">
        <p14:creationId xmlns:p14="http://schemas.microsoft.com/office/powerpoint/2010/main" val="15822774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GB"/>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A11DDD54-3F7B-F345-815D-F2ACCC729A0B}"/>
              </a:ext>
            </a:extLst>
          </p:cNvPr>
          <p:cNvSpPr>
            <a:spLocks noGrp="1"/>
          </p:cNvSpPr>
          <p:nvPr>
            <p:ph type="dt" sz="half" idx="10"/>
          </p:nvPr>
        </p:nvSpPr>
        <p:spPr/>
        <p:txBody>
          <a:bodyPr/>
          <a:lstStyle>
            <a:lvl1pPr>
              <a:defRPr/>
            </a:lvl1pPr>
          </a:lstStyle>
          <a:p>
            <a:pPr>
              <a:defRPr/>
            </a:pPr>
            <a:fld id="{BE17CC50-1430-394F-BC15-653A836410DE}" type="datetime1">
              <a:rPr lang="en-US" altLang="en-US"/>
              <a:pPr>
                <a:defRPr/>
              </a:pPr>
              <a:t>11/9/21</a:t>
            </a:fld>
            <a:endParaRPr lang="en-US" altLang="en-US"/>
          </a:p>
        </p:txBody>
      </p:sp>
      <p:sp>
        <p:nvSpPr>
          <p:cNvPr id="8" name="Footer Placeholder 4">
            <a:extLst>
              <a:ext uri="{FF2B5EF4-FFF2-40B4-BE49-F238E27FC236}">
                <a16:creationId xmlns:a16="http://schemas.microsoft.com/office/drawing/2014/main" id="{EEF76C71-D15B-3446-8631-6B90601A00B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FDB99F4-0C84-1440-8BE6-572994D451CC}"/>
              </a:ext>
            </a:extLst>
          </p:cNvPr>
          <p:cNvSpPr>
            <a:spLocks noGrp="1"/>
          </p:cNvSpPr>
          <p:nvPr>
            <p:ph type="sldNum" sz="quarter" idx="12"/>
          </p:nvPr>
        </p:nvSpPr>
        <p:spPr/>
        <p:txBody>
          <a:bodyPr/>
          <a:lstStyle>
            <a:lvl1pPr>
              <a:defRPr/>
            </a:lvl1pPr>
          </a:lstStyle>
          <a:p>
            <a:pPr>
              <a:defRPr/>
            </a:pPr>
            <a:fld id="{4217B3B5-2B0D-5C4A-A244-5C071B65F48F}" type="slidenum">
              <a:rPr lang="en-US" altLang="en-US"/>
              <a:pPr>
                <a:defRPr/>
              </a:pPr>
              <a:t>‹#›</a:t>
            </a:fld>
            <a:endParaRPr lang="en-US" altLang="en-US"/>
          </a:p>
        </p:txBody>
      </p:sp>
    </p:spTree>
    <p:extLst>
      <p:ext uri="{BB962C8B-B14F-4D97-AF65-F5344CB8AC3E}">
        <p14:creationId xmlns:p14="http://schemas.microsoft.com/office/powerpoint/2010/main" val="29562256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a:extLst>
              <a:ext uri="{FF2B5EF4-FFF2-40B4-BE49-F238E27FC236}">
                <a16:creationId xmlns:a16="http://schemas.microsoft.com/office/drawing/2014/main" id="{9014D42E-CD91-994B-9DF9-EDB461B0B5BC}"/>
              </a:ext>
            </a:extLst>
          </p:cNvPr>
          <p:cNvSpPr>
            <a:spLocks noGrp="1"/>
          </p:cNvSpPr>
          <p:nvPr>
            <p:ph type="dt" sz="half" idx="10"/>
          </p:nvPr>
        </p:nvSpPr>
        <p:spPr/>
        <p:txBody>
          <a:bodyPr/>
          <a:lstStyle>
            <a:lvl1pPr>
              <a:defRPr/>
            </a:lvl1pPr>
          </a:lstStyle>
          <a:p>
            <a:pPr>
              <a:defRPr/>
            </a:pPr>
            <a:fld id="{320164AA-9321-1A4F-A99D-4DCE14778E9F}" type="datetime1">
              <a:rPr lang="en-US" altLang="en-US"/>
              <a:pPr>
                <a:defRPr/>
              </a:pPr>
              <a:t>11/9/21</a:t>
            </a:fld>
            <a:endParaRPr lang="en-US" altLang="en-US"/>
          </a:p>
        </p:txBody>
      </p:sp>
      <p:sp>
        <p:nvSpPr>
          <p:cNvPr id="4" name="Footer Placeholder 4">
            <a:extLst>
              <a:ext uri="{FF2B5EF4-FFF2-40B4-BE49-F238E27FC236}">
                <a16:creationId xmlns:a16="http://schemas.microsoft.com/office/drawing/2014/main" id="{109B6E85-B4DC-F94B-B8DC-C7DC0022784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D815DFB-4C23-1045-BCA0-4E56453CA08C}"/>
              </a:ext>
            </a:extLst>
          </p:cNvPr>
          <p:cNvSpPr>
            <a:spLocks noGrp="1"/>
          </p:cNvSpPr>
          <p:nvPr>
            <p:ph type="sldNum" sz="quarter" idx="12"/>
          </p:nvPr>
        </p:nvSpPr>
        <p:spPr/>
        <p:txBody>
          <a:bodyPr/>
          <a:lstStyle>
            <a:lvl1pPr>
              <a:defRPr/>
            </a:lvl1pPr>
          </a:lstStyle>
          <a:p>
            <a:pPr>
              <a:defRPr/>
            </a:pPr>
            <a:fld id="{76139675-6C5F-7D4A-8733-99C2E831A032}" type="slidenum">
              <a:rPr lang="en-US" altLang="en-US"/>
              <a:pPr>
                <a:defRPr/>
              </a:pPr>
              <a:t>‹#›</a:t>
            </a:fld>
            <a:endParaRPr lang="en-US" altLang="en-US"/>
          </a:p>
        </p:txBody>
      </p:sp>
    </p:spTree>
    <p:extLst>
      <p:ext uri="{BB962C8B-B14F-4D97-AF65-F5344CB8AC3E}">
        <p14:creationId xmlns:p14="http://schemas.microsoft.com/office/powerpoint/2010/main" val="35553345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FC9C19E-2AE3-E44E-B61A-544457992D46}"/>
              </a:ext>
            </a:extLst>
          </p:cNvPr>
          <p:cNvSpPr>
            <a:spLocks noGrp="1"/>
          </p:cNvSpPr>
          <p:nvPr>
            <p:ph type="dt" sz="half" idx="10"/>
          </p:nvPr>
        </p:nvSpPr>
        <p:spPr/>
        <p:txBody>
          <a:bodyPr/>
          <a:lstStyle>
            <a:lvl1pPr>
              <a:defRPr/>
            </a:lvl1pPr>
          </a:lstStyle>
          <a:p>
            <a:pPr>
              <a:defRPr/>
            </a:pPr>
            <a:fld id="{B27A04FA-0E37-B54E-8591-25D5CDFCF4C3}" type="datetime1">
              <a:rPr lang="en-US" altLang="en-US"/>
              <a:pPr>
                <a:defRPr/>
              </a:pPr>
              <a:t>11/9/21</a:t>
            </a:fld>
            <a:endParaRPr lang="en-US" altLang="en-US"/>
          </a:p>
        </p:txBody>
      </p:sp>
      <p:sp>
        <p:nvSpPr>
          <p:cNvPr id="3" name="Footer Placeholder 4">
            <a:extLst>
              <a:ext uri="{FF2B5EF4-FFF2-40B4-BE49-F238E27FC236}">
                <a16:creationId xmlns:a16="http://schemas.microsoft.com/office/drawing/2014/main" id="{0472D77C-BC38-CB4D-8885-E5D7060AF2A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E9B8E6F-78D8-D046-AF91-AEA788A5BF8E}"/>
              </a:ext>
            </a:extLst>
          </p:cNvPr>
          <p:cNvSpPr>
            <a:spLocks noGrp="1"/>
          </p:cNvSpPr>
          <p:nvPr>
            <p:ph type="sldNum" sz="quarter" idx="12"/>
          </p:nvPr>
        </p:nvSpPr>
        <p:spPr/>
        <p:txBody>
          <a:bodyPr/>
          <a:lstStyle>
            <a:lvl1pPr>
              <a:defRPr/>
            </a:lvl1pPr>
          </a:lstStyle>
          <a:p>
            <a:pPr>
              <a:defRPr/>
            </a:pPr>
            <a:fld id="{8B1FA683-BE33-D74C-B0FC-D1C0FAA8AC6E}" type="slidenum">
              <a:rPr lang="en-US" altLang="en-US"/>
              <a:pPr>
                <a:defRPr/>
              </a:pPr>
              <a:t>‹#›</a:t>
            </a:fld>
            <a:endParaRPr lang="en-US" altLang="en-US"/>
          </a:p>
        </p:txBody>
      </p:sp>
    </p:spTree>
    <p:extLst>
      <p:ext uri="{BB962C8B-B14F-4D97-AF65-F5344CB8AC3E}">
        <p14:creationId xmlns:p14="http://schemas.microsoft.com/office/powerpoint/2010/main" val="19371409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1846" b="1"/>
            </a:lvl1pPr>
          </a:lstStyle>
          <a:p>
            <a:r>
              <a:rPr lang="en-GB"/>
              <a:t>Click to edit Master title style</a:t>
            </a:r>
            <a:endParaRPr lang="en-US"/>
          </a:p>
        </p:txBody>
      </p:sp>
      <p:sp>
        <p:nvSpPr>
          <p:cNvPr id="3" name="Content Placeholder 2"/>
          <p:cNvSpPr>
            <a:spLocks noGrp="1"/>
          </p:cNvSpPr>
          <p:nvPr>
            <p:ph idx="1"/>
          </p:nvPr>
        </p:nvSpPr>
        <p:spPr>
          <a:xfrm>
            <a:off x="3575051" y="273052"/>
            <a:ext cx="5111750"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en-GB"/>
              <a:t>Click to edit Master text styles</a:t>
            </a:r>
          </a:p>
        </p:txBody>
      </p:sp>
      <p:sp>
        <p:nvSpPr>
          <p:cNvPr id="5" name="Date Placeholder 3">
            <a:extLst>
              <a:ext uri="{FF2B5EF4-FFF2-40B4-BE49-F238E27FC236}">
                <a16:creationId xmlns:a16="http://schemas.microsoft.com/office/drawing/2014/main" id="{90FB3D6C-A5AD-C743-AA17-7E11AB73B56D}"/>
              </a:ext>
            </a:extLst>
          </p:cNvPr>
          <p:cNvSpPr>
            <a:spLocks noGrp="1"/>
          </p:cNvSpPr>
          <p:nvPr>
            <p:ph type="dt" sz="half" idx="10"/>
          </p:nvPr>
        </p:nvSpPr>
        <p:spPr/>
        <p:txBody>
          <a:bodyPr/>
          <a:lstStyle>
            <a:lvl1pPr>
              <a:defRPr/>
            </a:lvl1pPr>
          </a:lstStyle>
          <a:p>
            <a:pPr>
              <a:defRPr/>
            </a:pPr>
            <a:fld id="{F00BC264-1F8B-4441-8EBB-1AC1B65AE54D}" type="datetime1">
              <a:rPr lang="en-US" altLang="en-US"/>
              <a:pPr>
                <a:defRPr/>
              </a:pPr>
              <a:t>11/9/21</a:t>
            </a:fld>
            <a:endParaRPr lang="en-US" altLang="en-US"/>
          </a:p>
        </p:txBody>
      </p:sp>
      <p:sp>
        <p:nvSpPr>
          <p:cNvPr id="6" name="Footer Placeholder 4">
            <a:extLst>
              <a:ext uri="{FF2B5EF4-FFF2-40B4-BE49-F238E27FC236}">
                <a16:creationId xmlns:a16="http://schemas.microsoft.com/office/drawing/2014/main" id="{E919FB4F-1EC3-044F-B039-363B994FBD8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C114EAA-CFA0-B940-BAAA-C048BF923C2C}"/>
              </a:ext>
            </a:extLst>
          </p:cNvPr>
          <p:cNvSpPr>
            <a:spLocks noGrp="1"/>
          </p:cNvSpPr>
          <p:nvPr>
            <p:ph type="sldNum" sz="quarter" idx="12"/>
          </p:nvPr>
        </p:nvSpPr>
        <p:spPr/>
        <p:txBody>
          <a:bodyPr/>
          <a:lstStyle>
            <a:lvl1pPr>
              <a:defRPr/>
            </a:lvl1pPr>
          </a:lstStyle>
          <a:p>
            <a:pPr>
              <a:defRPr/>
            </a:pPr>
            <a:fld id="{8CDA9659-A21A-0F48-BF72-688A3B6930E8}" type="slidenum">
              <a:rPr lang="en-US" altLang="en-US"/>
              <a:pPr>
                <a:defRPr/>
              </a:pPr>
              <a:t>‹#›</a:t>
            </a:fld>
            <a:endParaRPr lang="en-US" altLang="en-US"/>
          </a:p>
        </p:txBody>
      </p:sp>
    </p:spTree>
    <p:extLst>
      <p:ext uri="{BB962C8B-B14F-4D97-AF65-F5344CB8AC3E}">
        <p14:creationId xmlns:p14="http://schemas.microsoft.com/office/powerpoint/2010/main" val="15176116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846"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en-GB"/>
              <a:t>Click to edit Master text styles</a:t>
            </a:r>
          </a:p>
        </p:txBody>
      </p:sp>
      <p:sp>
        <p:nvSpPr>
          <p:cNvPr id="5" name="Date Placeholder 3">
            <a:extLst>
              <a:ext uri="{FF2B5EF4-FFF2-40B4-BE49-F238E27FC236}">
                <a16:creationId xmlns:a16="http://schemas.microsoft.com/office/drawing/2014/main" id="{B02AC8C0-A23E-3F47-BB65-AF60F5F7FCF9}"/>
              </a:ext>
            </a:extLst>
          </p:cNvPr>
          <p:cNvSpPr>
            <a:spLocks noGrp="1"/>
          </p:cNvSpPr>
          <p:nvPr>
            <p:ph type="dt" sz="half" idx="10"/>
          </p:nvPr>
        </p:nvSpPr>
        <p:spPr/>
        <p:txBody>
          <a:bodyPr/>
          <a:lstStyle>
            <a:lvl1pPr>
              <a:defRPr/>
            </a:lvl1pPr>
          </a:lstStyle>
          <a:p>
            <a:pPr>
              <a:defRPr/>
            </a:pPr>
            <a:fld id="{2A7F82F7-CE51-B247-86B8-BA46E3F18EED}" type="datetime1">
              <a:rPr lang="en-US" altLang="en-US"/>
              <a:pPr>
                <a:defRPr/>
              </a:pPr>
              <a:t>11/9/21</a:t>
            </a:fld>
            <a:endParaRPr lang="en-US" altLang="en-US"/>
          </a:p>
        </p:txBody>
      </p:sp>
      <p:sp>
        <p:nvSpPr>
          <p:cNvPr id="6" name="Footer Placeholder 4">
            <a:extLst>
              <a:ext uri="{FF2B5EF4-FFF2-40B4-BE49-F238E27FC236}">
                <a16:creationId xmlns:a16="http://schemas.microsoft.com/office/drawing/2014/main" id="{9E2E1023-E983-5E45-B1F0-151793DDA3E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91AC8A4-170F-5244-9C23-36526D81B848}"/>
              </a:ext>
            </a:extLst>
          </p:cNvPr>
          <p:cNvSpPr>
            <a:spLocks noGrp="1"/>
          </p:cNvSpPr>
          <p:nvPr>
            <p:ph type="sldNum" sz="quarter" idx="12"/>
          </p:nvPr>
        </p:nvSpPr>
        <p:spPr/>
        <p:txBody>
          <a:bodyPr/>
          <a:lstStyle>
            <a:lvl1pPr>
              <a:defRPr/>
            </a:lvl1pPr>
          </a:lstStyle>
          <a:p>
            <a:pPr>
              <a:defRPr/>
            </a:pPr>
            <a:fld id="{FB325189-3B92-C541-9BDA-CB1BAB9A3C50}" type="slidenum">
              <a:rPr lang="en-US" altLang="en-US"/>
              <a:pPr>
                <a:defRPr/>
              </a:pPr>
              <a:t>‹#›</a:t>
            </a:fld>
            <a:endParaRPr lang="en-US" altLang="en-US"/>
          </a:p>
        </p:txBody>
      </p:sp>
    </p:spTree>
    <p:extLst>
      <p:ext uri="{BB962C8B-B14F-4D97-AF65-F5344CB8AC3E}">
        <p14:creationId xmlns:p14="http://schemas.microsoft.com/office/powerpoint/2010/main" val="33299696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9BDFB23-1108-714D-B7EC-5EFE44B234ED}"/>
              </a:ext>
            </a:extLst>
          </p:cNvPr>
          <p:cNvSpPr>
            <a:spLocks noGrp="1"/>
          </p:cNvSpPr>
          <p:nvPr>
            <p:ph type="dt" sz="half" idx="10"/>
          </p:nvPr>
        </p:nvSpPr>
        <p:spPr/>
        <p:txBody>
          <a:bodyPr/>
          <a:lstStyle>
            <a:lvl1pPr>
              <a:defRPr/>
            </a:lvl1pPr>
          </a:lstStyle>
          <a:p>
            <a:pPr>
              <a:defRPr/>
            </a:pPr>
            <a:fld id="{374605E5-3D91-B741-A78E-C8AD75D60A59}" type="datetime1">
              <a:rPr lang="en-US" altLang="en-US"/>
              <a:pPr>
                <a:defRPr/>
              </a:pPr>
              <a:t>11/9/21</a:t>
            </a:fld>
            <a:endParaRPr lang="en-US" altLang="en-US"/>
          </a:p>
        </p:txBody>
      </p:sp>
      <p:sp>
        <p:nvSpPr>
          <p:cNvPr id="5" name="Footer Placeholder 4">
            <a:extLst>
              <a:ext uri="{FF2B5EF4-FFF2-40B4-BE49-F238E27FC236}">
                <a16:creationId xmlns:a16="http://schemas.microsoft.com/office/drawing/2014/main" id="{ABEFC827-B66E-CB49-A76C-493AE3DF244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2752AC2-1D7B-0C49-AB4D-24A32B3EF317}"/>
              </a:ext>
            </a:extLst>
          </p:cNvPr>
          <p:cNvSpPr>
            <a:spLocks noGrp="1"/>
          </p:cNvSpPr>
          <p:nvPr>
            <p:ph type="sldNum" sz="quarter" idx="12"/>
          </p:nvPr>
        </p:nvSpPr>
        <p:spPr/>
        <p:txBody>
          <a:bodyPr/>
          <a:lstStyle>
            <a:lvl1pPr>
              <a:defRPr/>
            </a:lvl1pPr>
          </a:lstStyle>
          <a:p>
            <a:pPr>
              <a:defRPr/>
            </a:pPr>
            <a:fld id="{1D261F39-EA96-7345-88DE-E5474351A25C}" type="slidenum">
              <a:rPr lang="en-US" altLang="en-US"/>
              <a:pPr>
                <a:defRPr/>
              </a:pPr>
              <a:t>‹#›</a:t>
            </a:fld>
            <a:endParaRPr lang="en-US" altLang="en-US"/>
          </a:p>
        </p:txBody>
      </p:sp>
    </p:spTree>
    <p:extLst>
      <p:ext uri="{BB962C8B-B14F-4D97-AF65-F5344CB8AC3E}">
        <p14:creationId xmlns:p14="http://schemas.microsoft.com/office/powerpoint/2010/main" val="1153676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2E738A3-BC7A-6447-9A03-C881B4EF1FB1}"/>
              </a:ext>
            </a:extLst>
          </p:cNvPr>
          <p:cNvSpPr>
            <a:spLocks noGrp="1"/>
          </p:cNvSpPr>
          <p:nvPr>
            <p:ph type="dt" sz="half" idx="10"/>
          </p:nvPr>
        </p:nvSpPr>
        <p:spPr/>
        <p:txBody>
          <a:bodyPr/>
          <a:lstStyle>
            <a:lvl1pPr>
              <a:defRPr/>
            </a:lvl1pPr>
          </a:lstStyle>
          <a:p>
            <a:pPr>
              <a:defRPr/>
            </a:pPr>
            <a:fld id="{64E0292B-3883-204A-BE04-765383BA1490}" type="datetime1">
              <a:rPr lang="en-US" altLang="en-US"/>
              <a:pPr>
                <a:defRPr/>
              </a:pPr>
              <a:t>11/9/21</a:t>
            </a:fld>
            <a:endParaRPr lang="en-US" altLang="en-US"/>
          </a:p>
        </p:txBody>
      </p:sp>
      <p:sp>
        <p:nvSpPr>
          <p:cNvPr id="5" name="Footer Placeholder 4">
            <a:extLst>
              <a:ext uri="{FF2B5EF4-FFF2-40B4-BE49-F238E27FC236}">
                <a16:creationId xmlns:a16="http://schemas.microsoft.com/office/drawing/2014/main" id="{1639E171-0EE4-CA4F-B8FC-5EE531050ED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2F1E1E-A8AC-B642-9CEB-05BE0E3E5483}"/>
              </a:ext>
            </a:extLst>
          </p:cNvPr>
          <p:cNvSpPr>
            <a:spLocks noGrp="1"/>
          </p:cNvSpPr>
          <p:nvPr>
            <p:ph type="sldNum" sz="quarter" idx="12"/>
          </p:nvPr>
        </p:nvSpPr>
        <p:spPr/>
        <p:txBody>
          <a:bodyPr/>
          <a:lstStyle>
            <a:lvl1pPr>
              <a:defRPr/>
            </a:lvl1pPr>
          </a:lstStyle>
          <a:p>
            <a:pPr>
              <a:defRPr/>
            </a:pPr>
            <a:fld id="{B7619F0D-004E-9C4E-A61B-FDB430946721}" type="slidenum">
              <a:rPr lang="en-US" altLang="en-US"/>
              <a:pPr>
                <a:defRPr/>
              </a:pPr>
              <a:t>‹#›</a:t>
            </a:fld>
            <a:endParaRPr lang="en-US" altLang="en-US"/>
          </a:p>
        </p:txBody>
      </p:sp>
    </p:spTree>
    <p:extLst>
      <p:ext uri="{BB962C8B-B14F-4D97-AF65-F5344CB8AC3E}">
        <p14:creationId xmlns:p14="http://schemas.microsoft.com/office/powerpoint/2010/main" val="1381120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a:extLst>
              <a:ext uri="{FF2B5EF4-FFF2-40B4-BE49-F238E27FC236}">
                <a16:creationId xmlns:a16="http://schemas.microsoft.com/office/drawing/2014/main" id="{ABD6B603-D956-F846-9AC5-718B3E53855F}"/>
              </a:ext>
            </a:extLst>
          </p:cNvPr>
          <p:cNvSpPr>
            <a:spLocks noGrp="1"/>
          </p:cNvSpPr>
          <p:nvPr>
            <p:ph type="dt" sz="half" idx="10"/>
          </p:nvPr>
        </p:nvSpPr>
        <p:spPr/>
        <p:txBody>
          <a:bodyPr/>
          <a:lstStyle>
            <a:lvl1pPr>
              <a:defRPr/>
            </a:lvl1pPr>
          </a:lstStyle>
          <a:p>
            <a:pPr>
              <a:defRPr/>
            </a:pPr>
            <a:fld id="{2C9469E3-CF39-C04D-BD8B-A131FD3FDDC5}" type="datetime1">
              <a:rPr lang="en-US" altLang="en-US"/>
              <a:pPr>
                <a:defRPr/>
              </a:pPr>
              <a:t>11/9/21</a:t>
            </a:fld>
            <a:endParaRPr lang="en-US" altLang="en-US"/>
          </a:p>
        </p:txBody>
      </p:sp>
      <p:sp>
        <p:nvSpPr>
          <p:cNvPr id="4" name="Footer Placeholder 4">
            <a:extLst>
              <a:ext uri="{FF2B5EF4-FFF2-40B4-BE49-F238E27FC236}">
                <a16:creationId xmlns:a16="http://schemas.microsoft.com/office/drawing/2014/main" id="{089C6DB7-B771-914C-BDB1-F57FD410E15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A05323A-78D5-F948-9569-64289E7C8504}"/>
              </a:ext>
            </a:extLst>
          </p:cNvPr>
          <p:cNvSpPr>
            <a:spLocks noGrp="1"/>
          </p:cNvSpPr>
          <p:nvPr>
            <p:ph type="sldNum" sz="quarter" idx="12"/>
          </p:nvPr>
        </p:nvSpPr>
        <p:spPr/>
        <p:txBody>
          <a:bodyPr/>
          <a:lstStyle>
            <a:lvl1pPr>
              <a:defRPr/>
            </a:lvl1pPr>
          </a:lstStyle>
          <a:p>
            <a:pPr>
              <a:defRPr/>
            </a:pPr>
            <a:fld id="{6E957F8A-F33B-EC47-9D13-22DC649B779F}" type="slidenum">
              <a:rPr lang="en-US" altLang="en-US"/>
              <a:pPr>
                <a:defRPr/>
              </a:pPr>
              <a:t>‹#›</a:t>
            </a:fld>
            <a:endParaRPr lang="en-US" altLang="en-US"/>
          </a:p>
        </p:txBody>
      </p:sp>
    </p:spTree>
    <p:extLst>
      <p:ext uri="{BB962C8B-B14F-4D97-AF65-F5344CB8AC3E}">
        <p14:creationId xmlns:p14="http://schemas.microsoft.com/office/powerpoint/2010/main" val="22876858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144" indent="0" algn="ctr">
              <a:buNone/>
              <a:defRPr>
                <a:solidFill>
                  <a:schemeClr val="tx1">
                    <a:tint val="75000"/>
                  </a:schemeClr>
                </a:solidFill>
              </a:defRPr>
            </a:lvl2pPr>
            <a:lvl3pPr marL="914287" indent="0" algn="ctr">
              <a:buNone/>
              <a:defRPr>
                <a:solidFill>
                  <a:schemeClr val="tx1">
                    <a:tint val="75000"/>
                  </a:schemeClr>
                </a:solidFill>
              </a:defRPr>
            </a:lvl3pPr>
            <a:lvl4pPr marL="1371431" indent="0" algn="ctr">
              <a:buNone/>
              <a:defRPr>
                <a:solidFill>
                  <a:schemeClr val="tx1">
                    <a:tint val="75000"/>
                  </a:schemeClr>
                </a:solidFill>
              </a:defRPr>
            </a:lvl4pPr>
            <a:lvl5pPr marL="1828574" indent="0" algn="ctr">
              <a:buNone/>
              <a:defRPr>
                <a:solidFill>
                  <a:schemeClr val="tx1">
                    <a:tint val="75000"/>
                  </a:schemeClr>
                </a:solidFill>
              </a:defRPr>
            </a:lvl5pPr>
            <a:lvl6pPr marL="2285717" indent="0" algn="ctr">
              <a:buNone/>
              <a:defRPr>
                <a:solidFill>
                  <a:schemeClr val="tx1">
                    <a:tint val="75000"/>
                  </a:schemeClr>
                </a:solidFill>
              </a:defRPr>
            </a:lvl6pPr>
            <a:lvl7pPr marL="2742861" indent="0" algn="ctr">
              <a:buNone/>
              <a:defRPr>
                <a:solidFill>
                  <a:schemeClr val="tx1">
                    <a:tint val="75000"/>
                  </a:schemeClr>
                </a:solidFill>
              </a:defRPr>
            </a:lvl7pPr>
            <a:lvl8pPr marL="3200004" indent="0" algn="ctr">
              <a:buNone/>
              <a:defRPr>
                <a:solidFill>
                  <a:schemeClr val="tx1">
                    <a:tint val="75000"/>
                  </a:schemeClr>
                </a:solidFill>
              </a:defRPr>
            </a:lvl8pPr>
            <a:lvl9pPr marL="3657148" indent="0" algn="ctr">
              <a:buNone/>
              <a:defRPr>
                <a:solidFill>
                  <a:schemeClr val="tx1">
                    <a:tint val="75000"/>
                  </a:schemeClr>
                </a:solidFill>
              </a:defRPr>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47CF4549-2317-0A47-B2FF-D932EFAB43DB}"/>
              </a:ext>
            </a:extLst>
          </p:cNvPr>
          <p:cNvSpPr>
            <a:spLocks noGrp="1"/>
          </p:cNvSpPr>
          <p:nvPr>
            <p:ph type="dt" sz="half" idx="10"/>
          </p:nvPr>
        </p:nvSpPr>
        <p:spPr/>
        <p:txBody>
          <a:bodyPr/>
          <a:lstStyle>
            <a:lvl1pPr>
              <a:defRPr/>
            </a:lvl1pPr>
          </a:lstStyle>
          <a:p>
            <a:pPr>
              <a:defRPr/>
            </a:pPr>
            <a:fld id="{D5C22B56-C8A6-5443-A257-6E8D86510486}" type="datetime1">
              <a:rPr lang="en-US" altLang="en-US"/>
              <a:pPr>
                <a:defRPr/>
              </a:pPr>
              <a:t>11/9/21</a:t>
            </a:fld>
            <a:endParaRPr lang="en-US" altLang="en-US"/>
          </a:p>
        </p:txBody>
      </p:sp>
      <p:sp>
        <p:nvSpPr>
          <p:cNvPr id="5" name="Footer Placeholder 4">
            <a:extLst>
              <a:ext uri="{FF2B5EF4-FFF2-40B4-BE49-F238E27FC236}">
                <a16:creationId xmlns:a16="http://schemas.microsoft.com/office/drawing/2014/main" id="{54EF7959-71FF-8348-B24F-2E12877A174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FA5C8D4-9F26-F84C-A9FE-39050CD6F0BB}"/>
              </a:ext>
            </a:extLst>
          </p:cNvPr>
          <p:cNvSpPr>
            <a:spLocks noGrp="1"/>
          </p:cNvSpPr>
          <p:nvPr>
            <p:ph type="sldNum" sz="quarter" idx="12"/>
          </p:nvPr>
        </p:nvSpPr>
        <p:spPr/>
        <p:txBody>
          <a:bodyPr/>
          <a:lstStyle>
            <a:lvl1pPr>
              <a:defRPr/>
            </a:lvl1pPr>
          </a:lstStyle>
          <a:p>
            <a:pPr>
              <a:defRPr/>
            </a:pPr>
            <a:fld id="{D8914AD7-FC89-6841-9053-35F78F96186F}" type="slidenum">
              <a:rPr lang="en-US" altLang="en-US"/>
              <a:pPr>
                <a:defRPr/>
              </a:pPr>
              <a:t>‹#›</a:t>
            </a:fld>
            <a:endParaRPr lang="en-US" altLang="en-US"/>
          </a:p>
        </p:txBody>
      </p:sp>
    </p:spTree>
    <p:extLst>
      <p:ext uri="{BB962C8B-B14F-4D97-AF65-F5344CB8AC3E}">
        <p14:creationId xmlns:p14="http://schemas.microsoft.com/office/powerpoint/2010/main" val="25576920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3091C0A-FCB6-EA49-ADA7-79C4363377C1}"/>
              </a:ext>
            </a:extLst>
          </p:cNvPr>
          <p:cNvSpPr>
            <a:spLocks noGrp="1"/>
          </p:cNvSpPr>
          <p:nvPr>
            <p:ph type="dt" sz="half" idx="10"/>
          </p:nvPr>
        </p:nvSpPr>
        <p:spPr/>
        <p:txBody>
          <a:bodyPr/>
          <a:lstStyle>
            <a:lvl1pPr>
              <a:defRPr/>
            </a:lvl1pPr>
          </a:lstStyle>
          <a:p>
            <a:pPr>
              <a:defRPr/>
            </a:pPr>
            <a:fld id="{690063F7-50BC-784A-A87A-9D9C30E03506}" type="datetime1">
              <a:rPr lang="en-US" altLang="en-US"/>
              <a:pPr>
                <a:defRPr/>
              </a:pPr>
              <a:t>11/9/21</a:t>
            </a:fld>
            <a:endParaRPr lang="en-US" altLang="en-US"/>
          </a:p>
        </p:txBody>
      </p:sp>
      <p:sp>
        <p:nvSpPr>
          <p:cNvPr id="5" name="Footer Placeholder 4">
            <a:extLst>
              <a:ext uri="{FF2B5EF4-FFF2-40B4-BE49-F238E27FC236}">
                <a16:creationId xmlns:a16="http://schemas.microsoft.com/office/drawing/2014/main" id="{7CB66373-12B6-4B41-888B-4F2860B0000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421E698-4061-EB47-9F6B-8BF3035A3B41}"/>
              </a:ext>
            </a:extLst>
          </p:cNvPr>
          <p:cNvSpPr>
            <a:spLocks noGrp="1"/>
          </p:cNvSpPr>
          <p:nvPr>
            <p:ph type="sldNum" sz="quarter" idx="12"/>
          </p:nvPr>
        </p:nvSpPr>
        <p:spPr/>
        <p:txBody>
          <a:bodyPr/>
          <a:lstStyle>
            <a:lvl1pPr>
              <a:defRPr/>
            </a:lvl1pPr>
          </a:lstStyle>
          <a:p>
            <a:pPr>
              <a:defRPr/>
            </a:pPr>
            <a:fld id="{008B5C55-2B61-1440-B843-55EC1AA1012E}" type="slidenum">
              <a:rPr lang="en-US" altLang="en-US"/>
              <a:pPr>
                <a:defRPr/>
              </a:pPr>
              <a:t>‹#›</a:t>
            </a:fld>
            <a:endParaRPr lang="en-US" altLang="en-US"/>
          </a:p>
        </p:txBody>
      </p:sp>
    </p:spTree>
    <p:extLst>
      <p:ext uri="{BB962C8B-B14F-4D97-AF65-F5344CB8AC3E}">
        <p14:creationId xmlns:p14="http://schemas.microsoft.com/office/powerpoint/2010/main" val="7023204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44" indent="0">
              <a:buNone/>
              <a:defRPr sz="1800">
                <a:solidFill>
                  <a:schemeClr val="tx1">
                    <a:tint val="75000"/>
                  </a:schemeClr>
                </a:solidFill>
              </a:defRPr>
            </a:lvl2pPr>
            <a:lvl3pPr marL="914287" indent="0">
              <a:buNone/>
              <a:defRPr sz="1600">
                <a:solidFill>
                  <a:schemeClr val="tx1">
                    <a:tint val="75000"/>
                  </a:schemeClr>
                </a:solidFill>
              </a:defRPr>
            </a:lvl3pPr>
            <a:lvl4pPr marL="1371431" indent="0">
              <a:buNone/>
              <a:defRPr sz="1400">
                <a:solidFill>
                  <a:schemeClr val="tx1">
                    <a:tint val="75000"/>
                  </a:schemeClr>
                </a:solidFill>
              </a:defRPr>
            </a:lvl4pPr>
            <a:lvl5pPr marL="1828574" indent="0">
              <a:buNone/>
              <a:defRPr sz="1400">
                <a:solidFill>
                  <a:schemeClr val="tx1">
                    <a:tint val="75000"/>
                  </a:schemeClr>
                </a:solidFill>
              </a:defRPr>
            </a:lvl5pPr>
            <a:lvl6pPr marL="2285717" indent="0">
              <a:buNone/>
              <a:defRPr sz="1400">
                <a:solidFill>
                  <a:schemeClr val="tx1">
                    <a:tint val="75000"/>
                  </a:schemeClr>
                </a:solidFill>
              </a:defRPr>
            </a:lvl6pPr>
            <a:lvl7pPr marL="2742861" indent="0">
              <a:buNone/>
              <a:defRPr sz="1400">
                <a:solidFill>
                  <a:schemeClr val="tx1">
                    <a:tint val="75000"/>
                  </a:schemeClr>
                </a:solidFill>
              </a:defRPr>
            </a:lvl7pPr>
            <a:lvl8pPr marL="3200004" indent="0">
              <a:buNone/>
              <a:defRPr sz="1400">
                <a:solidFill>
                  <a:schemeClr val="tx1">
                    <a:tint val="75000"/>
                  </a:schemeClr>
                </a:solidFill>
              </a:defRPr>
            </a:lvl8pPr>
            <a:lvl9pPr marL="3657148" indent="0">
              <a:buNone/>
              <a:defRPr sz="1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D36A286-919C-E64D-97A8-93E35084AF77}"/>
              </a:ext>
            </a:extLst>
          </p:cNvPr>
          <p:cNvSpPr>
            <a:spLocks noGrp="1"/>
          </p:cNvSpPr>
          <p:nvPr>
            <p:ph type="dt" sz="half" idx="10"/>
          </p:nvPr>
        </p:nvSpPr>
        <p:spPr/>
        <p:txBody>
          <a:bodyPr/>
          <a:lstStyle>
            <a:lvl1pPr>
              <a:defRPr/>
            </a:lvl1pPr>
          </a:lstStyle>
          <a:p>
            <a:pPr>
              <a:defRPr/>
            </a:pPr>
            <a:fld id="{6F6F528C-5E7C-E946-BAAE-425A3B5C3E76}" type="datetime1">
              <a:rPr lang="en-US" altLang="en-US"/>
              <a:pPr>
                <a:defRPr/>
              </a:pPr>
              <a:t>11/9/21</a:t>
            </a:fld>
            <a:endParaRPr lang="en-US" altLang="en-US"/>
          </a:p>
        </p:txBody>
      </p:sp>
      <p:sp>
        <p:nvSpPr>
          <p:cNvPr id="5" name="Footer Placeholder 4">
            <a:extLst>
              <a:ext uri="{FF2B5EF4-FFF2-40B4-BE49-F238E27FC236}">
                <a16:creationId xmlns:a16="http://schemas.microsoft.com/office/drawing/2014/main" id="{673C174A-8EB7-E447-92A6-5811040A5F0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3586E49-82EF-FE4C-83E4-46304CE61EE6}"/>
              </a:ext>
            </a:extLst>
          </p:cNvPr>
          <p:cNvSpPr>
            <a:spLocks noGrp="1"/>
          </p:cNvSpPr>
          <p:nvPr>
            <p:ph type="sldNum" sz="quarter" idx="12"/>
          </p:nvPr>
        </p:nvSpPr>
        <p:spPr/>
        <p:txBody>
          <a:bodyPr/>
          <a:lstStyle>
            <a:lvl1pPr>
              <a:defRPr/>
            </a:lvl1pPr>
          </a:lstStyle>
          <a:p>
            <a:pPr>
              <a:defRPr/>
            </a:pPr>
            <a:fld id="{902B4B46-7EAA-114A-8954-071F37A6E00A}" type="slidenum">
              <a:rPr lang="en-US" altLang="en-US"/>
              <a:pPr>
                <a:defRPr/>
              </a:pPr>
              <a:t>‹#›</a:t>
            </a:fld>
            <a:endParaRPr lang="en-US" altLang="en-US"/>
          </a:p>
        </p:txBody>
      </p:sp>
    </p:spTree>
    <p:extLst>
      <p:ext uri="{BB962C8B-B14F-4D97-AF65-F5344CB8AC3E}">
        <p14:creationId xmlns:p14="http://schemas.microsoft.com/office/powerpoint/2010/main" val="36289747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BA18472A-3D3B-6A48-96F0-53F5663F72E9}"/>
              </a:ext>
            </a:extLst>
          </p:cNvPr>
          <p:cNvSpPr>
            <a:spLocks noGrp="1"/>
          </p:cNvSpPr>
          <p:nvPr>
            <p:ph type="dt" sz="half" idx="10"/>
          </p:nvPr>
        </p:nvSpPr>
        <p:spPr/>
        <p:txBody>
          <a:bodyPr/>
          <a:lstStyle>
            <a:lvl1pPr>
              <a:defRPr/>
            </a:lvl1pPr>
          </a:lstStyle>
          <a:p>
            <a:pPr>
              <a:defRPr/>
            </a:pPr>
            <a:fld id="{07E37298-53D0-D344-9A76-521F97FCA6E3}" type="datetime1">
              <a:rPr lang="en-US" altLang="en-US"/>
              <a:pPr>
                <a:defRPr/>
              </a:pPr>
              <a:t>11/9/21</a:t>
            </a:fld>
            <a:endParaRPr lang="en-US" altLang="en-US"/>
          </a:p>
        </p:txBody>
      </p:sp>
      <p:sp>
        <p:nvSpPr>
          <p:cNvPr id="6" name="Footer Placeholder 4">
            <a:extLst>
              <a:ext uri="{FF2B5EF4-FFF2-40B4-BE49-F238E27FC236}">
                <a16:creationId xmlns:a16="http://schemas.microsoft.com/office/drawing/2014/main" id="{B77C6975-5DAB-0547-AE56-E0E8BF946D4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968ECF4-774B-AC4B-A0F2-8AA893A79ACF}"/>
              </a:ext>
            </a:extLst>
          </p:cNvPr>
          <p:cNvSpPr>
            <a:spLocks noGrp="1"/>
          </p:cNvSpPr>
          <p:nvPr>
            <p:ph type="sldNum" sz="quarter" idx="12"/>
          </p:nvPr>
        </p:nvSpPr>
        <p:spPr/>
        <p:txBody>
          <a:bodyPr/>
          <a:lstStyle>
            <a:lvl1pPr>
              <a:defRPr/>
            </a:lvl1pPr>
          </a:lstStyle>
          <a:p>
            <a:pPr>
              <a:defRPr/>
            </a:pPr>
            <a:fld id="{DFF8DFD9-067A-1C45-B060-2A8007292444}" type="slidenum">
              <a:rPr lang="en-US" altLang="en-US"/>
              <a:pPr>
                <a:defRPr/>
              </a:pPr>
              <a:t>‹#›</a:t>
            </a:fld>
            <a:endParaRPr lang="en-US" altLang="en-US"/>
          </a:p>
        </p:txBody>
      </p:sp>
    </p:spTree>
    <p:extLst>
      <p:ext uri="{BB962C8B-B14F-4D97-AF65-F5344CB8AC3E}">
        <p14:creationId xmlns:p14="http://schemas.microsoft.com/office/powerpoint/2010/main" val="21403458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44" indent="0">
              <a:buNone/>
              <a:defRPr sz="2000" b="1"/>
            </a:lvl2pPr>
            <a:lvl3pPr marL="914287" indent="0">
              <a:buNone/>
              <a:defRPr sz="1800" b="1"/>
            </a:lvl3pPr>
            <a:lvl4pPr marL="1371431" indent="0">
              <a:buNone/>
              <a:defRPr sz="1600" b="1"/>
            </a:lvl4pPr>
            <a:lvl5pPr marL="1828574" indent="0">
              <a:buNone/>
              <a:defRPr sz="1600" b="1"/>
            </a:lvl5pPr>
            <a:lvl6pPr marL="2285717" indent="0">
              <a:buNone/>
              <a:defRPr sz="1600" b="1"/>
            </a:lvl6pPr>
            <a:lvl7pPr marL="2742861" indent="0">
              <a:buNone/>
              <a:defRPr sz="1600" b="1"/>
            </a:lvl7pPr>
            <a:lvl8pPr marL="3200004" indent="0">
              <a:buNone/>
              <a:defRPr sz="1600" b="1"/>
            </a:lvl8pPr>
            <a:lvl9pPr marL="3657148"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44" indent="0">
              <a:buNone/>
              <a:defRPr sz="2000" b="1"/>
            </a:lvl2pPr>
            <a:lvl3pPr marL="914287" indent="0">
              <a:buNone/>
              <a:defRPr sz="1800" b="1"/>
            </a:lvl3pPr>
            <a:lvl4pPr marL="1371431" indent="0">
              <a:buNone/>
              <a:defRPr sz="1600" b="1"/>
            </a:lvl4pPr>
            <a:lvl5pPr marL="1828574" indent="0">
              <a:buNone/>
              <a:defRPr sz="1600" b="1"/>
            </a:lvl5pPr>
            <a:lvl6pPr marL="2285717" indent="0">
              <a:buNone/>
              <a:defRPr sz="1600" b="1"/>
            </a:lvl6pPr>
            <a:lvl7pPr marL="2742861" indent="0">
              <a:buNone/>
              <a:defRPr sz="1600" b="1"/>
            </a:lvl7pPr>
            <a:lvl8pPr marL="3200004" indent="0">
              <a:buNone/>
              <a:defRPr sz="1600" b="1"/>
            </a:lvl8pPr>
            <a:lvl9pPr marL="3657148"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2F19EE92-A880-DB4E-B5E7-A33C177BE502}"/>
              </a:ext>
            </a:extLst>
          </p:cNvPr>
          <p:cNvSpPr>
            <a:spLocks noGrp="1"/>
          </p:cNvSpPr>
          <p:nvPr>
            <p:ph type="dt" sz="half" idx="10"/>
          </p:nvPr>
        </p:nvSpPr>
        <p:spPr/>
        <p:txBody>
          <a:bodyPr/>
          <a:lstStyle>
            <a:lvl1pPr>
              <a:defRPr/>
            </a:lvl1pPr>
          </a:lstStyle>
          <a:p>
            <a:pPr>
              <a:defRPr/>
            </a:pPr>
            <a:fld id="{61020974-5F91-D84B-8623-67FDAF1613CB}" type="datetime1">
              <a:rPr lang="en-US" altLang="en-US"/>
              <a:pPr>
                <a:defRPr/>
              </a:pPr>
              <a:t>11/9/21</a:t>
            </a:fld>
            <a:endParaRPr lang="en-US" altLang="en-US"/>
          </a:p>
        </p:txBody>
      </p:sp>
      <p:sp>
        <p:nvSpPr>
          <p:cNvPr id="8" name="Footer Placeholder 4">
            <a:extLst>
              <a:ext uri="{FF2B5EF4-FFF2-40B4-BE49-F238E27FC236}">
                <a16:creationId xmlns:a16="http://schemas.microsoft.com/office/drawing/2014/main" id="{ABF865BA-C769-9E4A-BB93-91A48773B9E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D8FF3EE-C36B-1E40-ABFE-5FB7B2868DBE}"/>
              </a:ext>
            </a:extLst>
          </p:cNvPr>
          <p:cNvSpPr>
            <a:spLocks noGrp="1"/>
          </p:cNvSpPr>
          <p:nvPr>
            <p:ph type="sldNum" sz="quarter" idx="12"/>
          </p:nvPr>
        </p:nvSpPr>
        <p:spPr/>
        <p:txBody>
          <a:bodyPr/>
          <a:lstStyle>
            <a:lvl1pPr>
              <a:defRPr/>
            </a:lvl1pPr>
          </a:lstStyle>
          <a:p>
            <a:pPr>
              <a:defRPr/>
            </a:pPr>
            <a:fld id="{205A00C4-72DE-4E47-8601-FBE596279117}" type="slidenum">
              <a:rPr lang="en-US" altLang="en-US"/>
              <a:pPr>
                <a:defRPr/>
              </a:pPr>
              <a:t>‹#›</a:t>
            </a:fld>
            <a:endParaRPr lang="en-US" altLang="en-US"/>
          </a:p>
        </p:txBody>
      </p:sp>
    </p:spTree>
    <p:extLst>
      <p:ext uri="{BB962C8B-B14F-4D97-AF65-F5344CB8AC3E}">
        <p14:creationId xmlns:p14="http://schemas.microsoft.com/office/powerpoint/2010/main" val="10930477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a:extLst>
              <a:ext uri="{FF2B5EF4-FFF2-40B4-BE49-F238E27FC236}">
                <a16:creationId xmlns:a16="http://schemas.microsoft.com/office/drawing/2014/main" id="{B9197CC4-3AA8-7B4C-8F70-96D6D6ECFAEB}"/>
              </a:ext>
            </a:extLst>
          </p:cNvPr>
          <p:cNvSpPr>
            <a:spLocks noGrp="1"/>
          </p:cNvSpPr>
          <p:nvPr>
            <p:ph type="dt" sz="half" idx="10"/>
          </p:nvPr>
        </p:nvSpPr>
        <p:spPr/>
        <p:txBody>
          <a:bodyPr/>
          <a:lstStyle>
            <a:lvl1pPr>
              <a:defRPr/>
            </a:lvl1pPr>
          </a:lstStyle>
          <a:p>
            <a:pPr>
              <a:defRPr/>
            </a:pPr>
            <a:fld id="{1CBC4154-1EE3-B94E-9230-51A4E5165281}" type="datetime1">
              <a:rPr lang="en-US" altLang="en-US"/>
              <a:pPr>
                <a:defRPr/>
              </a:pPr>
              <a:t>11/9/21</a:t>
            </a:fld>
            <a:endParaRPr lang="en-US" altLang="en-US"/>
          </a:p>
        </p:txBody>
      </p:sp>
      <p:sp>
        <p:nvSpPr>
          <p:cNvPr id="4" name="Footer Placeholder 4">
            <a:extLst>
              <a:ext uri="{FF2B5EF4-FFF2-40B4-BE49-F238E27FC236}">
                <a16:creationId xmlns:a16="http://schemas.microsoft.com/office/drawing/2014/main" id="{A1554114-FC7E-EC40-AD47-0CC76452625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E9DFD59-2421-3443-96EC-B36D4ADA9607}"/>
              </a:ext>
            </a:extLst>
          </p:cNvPr>
          <p:cNvSpPr>
            <a:spLocks noGrp="1"/>
          </p:cNvSpPr>
          <p:nvPr>
            <p:ph type="sldNum" sz="quarter" idx="12"/>
          </p:nvPr>
        </p:nvSpPr>
        <p:spPr/>
        <p:txBody>
          <a:bodyPr/>
          <a:lstStyle>
            <a:lvl1pPr>
              <a:defRPr/>
            </a:lvl1pPr>
          </a:lstStyle>
          <a:p>
            <a:pPr>
              <a:defRPr/>
            </a:pPr>
            <a:fld id="{FCE5A62E-9C01-764B-BAF2-5EC94E878379}" type="slidenum">
              <a:rPr lang="en-US" altLang="en-US"/>
              <a:pPr>
                <a:defRPr/>
              </a:pPr>
              <a:t>‹#›</a:t>
            </a:fld>
            <a:endParaRPr lang="en-US" altLang="en-US"/>
          </a:p>
        </p:txBody>
      </p:sp>
    </p:spTree>
    <p:extLst>
      <p:ext uri="{BB962C8B-B14F-4D97-AF65-F5344CB8AC3E}">
        <p14:creationId xmlns:p14="http://schemas.microsoft.com/office/powerpoint/2010/main" val="6774318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09692FE-11C9-E444-BAE2-C0E307A9E884}"/>
              </a:ext>
            </a:extLst>
          </p:cNvPr>
          <p:cNvSpPr>
            <a:spLocks noGrp="1"/>
          </p:cNvSpPr>
          <p:nvPr>
            <p:ph type="dt" sz="half" idx="10"/>
          </p:nvPr>
        </p:nvSpPr>
        <p:spPr/>
        <p:txBody>
          <a:bodyPr/>
          <a:lstStyle>
            <a:lvl1pPr>
              <a:defRPr/>
            </a:lvl1pPr>
          </a:lstStyle>
          <a:p>
            <a:pPr>
              <a:defRPr/>
            </a:pPr>
            <a:fld id="{58326CBC-9A37-0148-82DC-121FB5734658}" type="datetime1">
              <a:rPr lang="en-US" altLang="en-US"/>
              <a:pPr>
                <a:defRPr/>
              </a:pPr>
              <a:t>11/9/21</a:t>
            </a:fld>
            <a:endParaRPr lang="en-US" altLang="en-US"/>
          </a:p>
        </p:txBody>
      </p:sp>
      <p:sp>
        <p:nvSpPr>
          <p:cNvPr id="3" name="Footer Placeholder 4">
            <a:extLst>
              <a:ext uri="{FF2B5EF4-FFF2-40B4-BE49-F238E27FC236}">
                <a16:creationId xmlns:a16="http://schemas.microsoft.com/office/drawing/2014/main" id="{CB7029CA-9A65-4741-93F9-3C844562AD9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002D634-BB69-C347-9527-F24A2BF4E7FB}"/>
              </a:ext>
            </a:extLst>
          </p:cNvPr>
          <p:cNvSpPr>
            <a:spLocks noGrp="1"/>
          </p:cNvSpPr>
          <p:nvPr>
            <p:ph type="sldNum" sz="quarter" idx="12"/>
          </p:nvPr>
        </p:nvSpPr>
        <p:spPr/>
        <p:txBody>
          <a:bodyPr/>
          <a:lstStyle>
            <a:lvl1pPr>
              <a:defRPr/>
            </a:lvl1pPr>
          </a:lstStyle>
          <a:p>
            <a:pPr>
              <a:defRPr/>
            </a:pPr>
            <a:fld id="{D38468EC-A61B-6446-8532-1C3B4DCA336F}" type="slidenum">
              <a:rPr lang="en-US" altLang="en-US"/>
              <a:pPr>
                <a:defRPr/>
              </a:pPr>
              <a:t>‹#›</a:t>
            </a:fld>
            <a:endParaRPr lang="en-US" altLang="en-US"/>
          </a:p>
        </p:txBody>
      </p:sp>
    </p:spTree>
    <p:extLst>
      <p:ext uri="{BB962C8B-B14F-4D97-AF65-F5344CB8AC3E}">
        <p14:creationId xmlns:p14="http://schemas.microsoft.com/office/powerpoint/2010/main" val="24029722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44" indent="0">
              <a:buNone/>
              <a:defRPr sz="1200"/>
            </a:lvl2pPr>
            <a:lvl3pPr marL="914287" indent="0">
              <a:buNone/>
              <a:defRPr sz="1000"/>
            </a:lvl3pPr>
            <a:lvl4pPr marL="1371431" indent="0">
              <a:buNone/>
              <a:defRPr sz="900"/>
            </a:lvl4pPr>
            <a:lvl5pPr marL="1828574" indent="0">
              <a:buNone/>
              <a:defRPr sz="900"/>
            </a:lvl5pPr>
            <a:lvl6pPr marL="2285717" indent="0">
              <a:buNone/>
              <a:defRPr sz="900"/>
            </a:lvl6pPr>
            <a:lvl7pPr marL="2742861" indent="0">
              <a:buNone/>
              <a:defRPr sz="900"/>
            </a:lvl7pPr>
            <a:lvl8pPr marL="3200004" indent="0">
              <a:buNone/>
              <a:defRPr sz="900"/>
            </a:lvl8pPr>
            <a:lvl9pPr marL="3657148"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AB8E7087-19C3-1F49-8D44-5EEF0446AB73}"/>
              </a:ext>
            </a:extLst>
          </p:cNvPr>
          <p:cNvSpPr>
            <a:spLocks noGrp="1"/>
          </p:cNvSpPr>
          <p:nvPr>
            <p:ph type="dt" sz="half" idx="10"/>
          </p:nvPr>
        </p:nvSpPr>
        <p:spPr/>
        <p:txBody>
          <a:bodyPr/>
          <a:lstStyle>
            <a:lvl1pPr>
              <a:defRPr/>
            </a:lvl1pPr>
          </a:lstStyle>
          <a:p>
            <a:pPr>
              <a:defRPr/>
            </a:pPr>
            <a:fld id="{29739926-E111-F442-8BAC-9DB48595E12C}" type="datetime1">
              <a:rPr lang="en-US" altLang="en-US"/>
              <a:pPr>
                <a:defRPr/>
              </a:pPr>
              <a:t>11/9/21</a:t>
            </a:fld>
            <a:endParaRPr lang="en-US" altLang="en-US"/>
          </a:p>
        </p:txBody>
      </p:sp>
      <p:sp>
        <p:nvSpPr>
          <p:cNvPr id="6" name="Footer Placeholder 4">
            <a:extLst>
              <a:ext uri="{FF2B5EF4-FFF2-40B4-BE49-F238E27FC236}">
                <a16:creationId xmlns:a16="http://schemas.microsoft.com/office/drawing/2014/main" id="{1C09F6F5-6C24-6447-A7D3-27BD505F35A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35CB319-9825-7944-85F0-C4BDAD252BBF}"/>
              </a:ext>
            </a:extLst>
          </p:cNvPr>
          <p:cNvSpPr>
            <a:spLocks noGrp="1"/>
          </p:cNvSpPr>
          <p:nvPr>
            <p:ph type="sldNum" sz="quarter" idx="12"/>
          </p:nvPr>
        </p:nvSpPr>
        <p:spPr/>
        <p:txBody>
          <a:bodyPr/>
          <a:lstStyle>
            <a:lvl1pPr>
              <a:defRPr/>
            </a:lvl1pPr>
          </a:lstStyle>
          <a:p>
            <a:pPr>
              <a:defRPr/>
            </a:pPr>
            <a:fld id="{FF931D81-71B4-AA44-8D17-2AC31C591A43}" type="slidenum">
              <a:rPr lang="en-US" altLang="en-US"/>
              <a:pPr>
                <a:defRPr/>
              </a:pPr>
              <a:t>‹#›</a:t>
            </a:fld>
            <a:endParaRPr lang="en-US" altLang="en-US"/>
          </a:p>
        </p:txBody>
      </p:sp>
    </p:spTree>
    <p:extLst>
      <p:ext uri="{BB962C8B-B14F-4D97-AF65-F5344CB8AC3E}">
        <p14:creationId xmlns:p14="http://schemas.microsoft.com/office/powerpoint/2010/main" val="15672517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9" y="612775"/>
            <a:ext cx="5486400" cy="4114800"/>
          </a:xfrm>
        </p:spPr>
        <p:txBody>
          <a:bodyPr rtlCol="0">
            <a:normAutofit/>
          </a:bodyPr>
          <a:lstStyle>
            <a:lvl1pPr marL="0" indent="0">
              <a:buNone/>
              <a:defRPr sz="3200"/>
            </a:lvl1pPr>
            <a:lvl2pPr marL="457144" indent="0">
              <a:buNone/>
              <a:defRPr sz="2800"/>
            </a:lvl2pPr>
            <a:lvl3pPr marL="914287" indent="0">
              <a:buNone/>
              <a:defRPr sz="2400"/>
            </a:lvl3pPr>
            <a:lvl4pPr marL="1371431" indent="0">
              <a:buNone/>
              <a:defRPr sz="2000"/>
            </a:lvl4pPr>
            <a:lvl5pPr marL="1828574" indent="0">
              <a:buNone/>
              <a:defRPr sz="2000"/>
            </a:lvl5pPr>
            <a:lvl6pPr marL="2285717" indent="0">
              <a:buNone/>
              <a:defRPr sz="2000"/>
            </a:lvl6pPr>
            <a:lvl7pPr marL="2742861" indent="0">
              <a:buNone/>
              <a:defRPr sz="2000"/>
            </a:lvl7pPr>
            <a:lvl8pPr marL="3200004" indent="0">
              <a:buNone/>
              <a:defRPr sz="2000"/>
            </a:lvl8pPr>
            <a:lvl9pPr marL="3657148" indent="0">
              <a:buNone/>
              <a:defRPr sz="2000"/>
            </a:lvl9pPr>
          </a:lstStyle>
          <a:p>
            <a:pPr lvl="0"/>
            <a:endParaRPr lang="en-US" noProof="0"/>
          </a:p>
        </p:txBody>
      </p:sp>
      <p:sp>
        <p:nvSpPr>
          <p:cNvPr id="4" name="Text Placeholder 3"/>
          <p:cNvSpPr>
            <a:spLocks noGrp="1"/>
          </p:cNvSpPr>
          <p:nvPr>
            <p:ph type="body" sz="half" idx="2"/>
          </p:nvPr>
        </p:nvSpPr>
        <p:spPr>
          <a:xfrm>
            <a:off x="1792289" y="5367338"/>
            <a:ext cx="5486400" cy="804862"/>
          </a:xfrm>
        </p:spPr>
        <p:txBody>
          <a:bodyPr/>
          <a:lstStyle>
            <a:lvl1pPr marL="0" indent="0">
              <a:buNone/>
              <a:defRPr sz="1400"/>
            </a:lvl1pPr>
            <a:lvl2pPr marL="457144" indent="0">
              <a:buNone/>
              <a:defRPr sz="1200"/>
            </a:lvl2pPr>
            <a:lvl3pPr marL="914287" indent="0">
              <a:buNone/>
              <a:defRPr sz="1000"/>
            </a:lvl3pPr>
            <a:lvl4pPr marL="1371431" indent="0">
              <a:buNone/>
              <a:defRPr sz="900"/>
            </a:lvl4pPr>
            <a:lvl5pPr marL="1828574" indent="0">
              <a:buNone/>
              <a:defRPr sz="900"/>
            </a:lvl5pPr>
            <a:lvl6pPr marL="2285717" indent="0">
              <a:buNone/>
              <a:defRPr sz="900"/>
            </a:lvl6pPr>
            <a:lvl7pPr marL="2742861" indent="0">
              <a:buNone/>
              <a:defRPr sz="900"/>
            </a:lvl7pPr>
            <a:lvl8pPr marL="3200004" indent="0">
              <a:buNone/>
              <a:defRPr sz="900"/>
            </a:lvl8pPr>
            <a:lvl9pPr marL="3657148"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65CB2B3A-CF27-E846-96F2-BB944378B353}"/>
              </a:ext>
            </a:extLst>
          </p:cNvPr>
          <p:cNvSpPr>
            <a:spLocks noGrp="1"/>
          </p:cNvSpPr>
          <p:nvPr>
            <p:ph type="dt" sz="half" idx="10"/>
          </p:nvPr>
        </p:nvSpPr>
        <p:spPr/>
        <p:txBody>
          <a:bodyPr/>
          <a:lstStyle>
            <a:lvl1pPr>
              <a:defRPr/>
            </a:lvl1pPr>
          </a:lstStyle>
          <a:p>
            <a:pPr>
              <a:defRPr/>
            </a:pPr>
            <a:fld id="{58CC8CE6-65E2-3D45-B251-2230B960DDAF}" type="datetime1">
              <a:rPr lang="en-US" altLang="en-US"/>
              <a:pPr>
                <a:defRPr/>
              </a:pPr>
              <a:t>11/9/21</a:t>
            </a:fld>
            <a:endParaRPr lang="en-US" altLang="en-US"/>
          </a:p>
        </p:txBody>
      </p:sp>
      <p:sp>
        <p:nvSpPr>
          <p:cNvPr id="6" name="Footer Placeholder 4">
            <a:extLst>
              <a:ext uri="{FF2B5EF4-FFF2-40B4-BE49-F238E27FC236}">
                <a16:creationId xmlns:a16="http://schemas.microsoft.com/office/drawing/2014/main" id="{E60F5DDF-5C7C-CA40-A223-D18FA50849D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C2CFAAD-14E6-B243-9376-36BA43BC3268}"/>
              </a:ext>
            </a:extLst>
          </p:cNvPr>
          <p:cNvSpPr>
            <a:spLocks noGrp="1"/>
          </p:cNvSpPr>
          <p:nvPr>
            <p:ph type="sldNum" sz="quarter" idx="12"/>
          </p:nvPr>
        </p:nvSpPr>
        <p:spPr/>
        <p:txBody>
          <a:bodyPr/>
          <a:lstStyle>
            <a:lvl1pPr>
              <a:defRPr/>
            </a:lvl1pPr>
          </a:lstStyle>
          <a:p>
            <a:pPr>
              <a:defRPr/>
            </a:pPr>
            <a:fld id="{2D2CC95E-1312-634D-9610-40E6184CB9E9}" type="slidenum">
              <a:rPr lang="en-US" altLang="en-US"/>
              <a:pPr>
                <a:defRPr/>
              </a:pPr>
              <a:t>‹#›</a:t>
            </a:fld>
            <a:endParaRPr lang="en-US" altLang="en-US"/>
          </a:p>
        </p:txBody>
      </p:sp>
    </p:spTree>
    <p:extLst>
      <p:ext uri="{BB962C8B-B14F-4D97-AF65-F5344CB8AC3E}">
        <p14:creationId xmlns:p14="http://schemas.microsoft.com/office/powerpoint/2010/main" val="16793987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E45686E-D60B-D24A-AAAF-7C7DC84E7BE4}"/>
              </a:ext>
            </a:extLst>
          </p:cNvPr>
          <p:cNvSpPr>
            <a:spLocks noGrp="1"/>
          </p:cNvSpPr>
          <p:nvPr>
            <p:ph type="dt" sz="half" idx="10"/>
          </p:nvPr>
        </p:nvSpPr>
        <p:spPr/>
        <p:txBody>
          <a:bodyPr/>
          <a:lstStyle>
            <a:lvl1pPr>
              <a:defRPr/>
            </a:lvl1pPr>
          </a:lstStyle>
          <a:p>
            <a:pPr>
              <a:defRPr/>
            </a:pPr>
            <a:fld id="{A2E0B959-0C1C-C442-B2C0-5457C85A0116}" type="datetime1">
              <a:rPr lang="en-US" altLang="en-US"/>
              <a:pPr>
                <a:defRPr/>
              </a:pPr>
              <a:t>11/9/21</a:t>
            </a:fld>
            <a:endParaRPr lang="en-US" altLang="en-US"/>
          </a:p>
        </p:txBody>
      </p:sp>
      <p:sp>
        <p:nvSpPr>
          <p:cNvPr id="5" name="Footer Placeholder 4">
            <a:extLst>
              <a:ext uri="{FF2B5EF4-FFF2-40B4-BE49-F238E27FC236}">
                <a16:creationId xmlns:a16="http://schemas.microsoft.com/office/drawing/2014/main" id="{410C617D-F548-1842-81D4-972F2A3841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206099C-3795-624B-B0EF-3EE25AF10274}"/>
              </a:ext>
            </a:extLst>
          </p:cNvPr>
          <p:cNvSpPr>
            <a:spLocks noGrp="1"/>
          </p:cNvSpPr>
          <p:nvPr>
            <p:ph type="sldNum" sz="quarter" idx="12"/>
          </p:nvPr>
        </p:nvSpPr>
        <p:spPr/>
        <p:txBody>
          <a:bodyPr/>
          <a:lstStyle>
            <a:lvl1pPr>
              <a:defRPr/>
            </a:lvl1pPr>
          </a:lstStyle>
          <a:p>
            <a:pPr>
              <a:defRPr/>
            </a:pPr>
            <a:fld id="{21ACD53C-5F42-7E4C-B72F-10726CA48F15}" type="slidenum">
              <a:rPr lang="en-US" altLang="en-US"/>
              <a:pPr>
                <a:defRPr/>
              </a:pPr>
              <a:t>‹#›</a:t>
            </a:fld>
            <a:endParaRPr lang="en-US" altLang="en-US"/>
          </a:p>
        </p:txBody>
      </p:sp>
    </p:spTree>
    <p:extLst>
      <p:ext uri="{BB962C8B-B14F-4D97-AF65-F5344CB8AC3E}">
        <p14:creationId xmlns:p14="http://schemas.microsoft.com/office/powerpoint/2010/main" val="3480220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3439EA4-7347-1B4A-8763-2BDFD1B91FE0}"/>
              </a:ext>
            </a:extLst>
          </p:cNvPr>
          <p:cNvSpPr>
            <a:spLocks noGrp="1"/>
          </p:cNvSpPr>
          <p:nvPr>
            <p:ph type="dt" sz="half" idx="10"/>
          </p:nvPr>
        </p:nvSpPr>
        <p:spPr/>
        <p:txBody>
          <a:bodyPr/>
          <a:lstStyle>
            <a:lvl1pPr>
              <a:defRPr/>
            </a:lvl1pPr>
          </a:lstStyle>
          <a:p>
            <a:pPr>
              <a:defRPr/>
            </a:pPr>
            <a:fld id="{04FBBD91-8CFA-3146-92CB-883B673CBA2A}" type="datetime1">
              <a:rPr lang="en-US" altLang="en-US"/>
              <a:pPr>
                <a:defRPr/>
              </a:pPr>
              <a:t>11/9/21</a:t>
            </a:fld>
            <a:endParaRPr lang="en-US" altLang="en-US"/>
          </a:p>
        </p:txBody>
      </p:sp>
      <p:sp>
        <p:nvSpPr>
          <p:cNvPr id="3" name="Footer Placeholder 4">
            <a:extLst>
              <a:ext uri="{FF2B5EF4-FFF2-40B4-BE49-F238E27FC236}">
                <a16:creationId xmlns:a16="http://schemas.microsoft.com/office/drawing/2014/main" id="{829BC0BE-F970-F241-91C2-896183B4FC0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ABAABEA-652C-0A4C-8145-631B03CC058B}"/>
              </a:ext>
            </a:extLst>
          </p:cNvPr>
          <p:cNvSpPr>
            <a:spLocks noGrp="1"/>
          </p:cNvSpPr>
          <p:nvPr>
            <p:ph type="sldNum" sz="quarter" idx="12"/>
          </p:nvPr>
        </p:nvSpPr>
        <p:spPr/>
        <p:txBody>
          <a:bodyPr/>
          <a:lstStyle>
            <a:lvl1pPr>
              <a:defRPr/>
            </a:lvl1pPr>
          </a:lstStyle>
          <a:p>
            <a:pPr>
              <a:defRPr/>
            </a:pPr>
            <a:fld id="{D9F02320-0198-2E44-94CF-4D014B65F0B2}" type="slidenum">
              <a:rPr lang="en-US" altLang="en-US"/>
              <a:pPr>
                <a:defRPr/>
              </a:pPr>
              <a:t>‹#›</a:t>
            </a:fld>
            <a:endParaRPr lang="en-US" altLang="en-US"/>
          </a:p>
        </p:txBody>
      </p:sp>
    </p:spTree>
    <p:extLst>
      <p:ext uri="{BB962C8B-B14F-4D97-AF65-F5344CB8AC3E}">
        <p14:creationId xmlns:p14="http://schemas.microsoft.com/office/powerpoint/2010/main" val="41161250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1"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7EB3697-4EFF-6D49-9AB2-19EDDC419AA7}"/>
              </a:ext>
            </a:extLst>
          </p:cNvPr>
          <p:cNvSpPr>
            <a:spLocks noGrp="1"/>
          </p:cNvSpPr>
          <p:nvPr>
            <p:ph type="dt" sz="half" idx="10"/>
          </p:nvPr>
        </p:nvSpPr>
        <p:spPr/>
        <p:txBody>
          <a:bodyPr/>
          <a:lstStyle>
            <a:lvl1pPr>
              <a:defRPr/>
            </a:lvl1pPr>
          </a:lstStyle>
          <a:p>
            <a:pPr>
              <a:defRPr/>
            </a:pPr>
            <a:fld id="{4268AEF5-D750-1543-96C3-02D43EA84A4D}" type="datetime1">
              <a:rPr lang="en-US" altLang="en-US"/>
              <a:pPr>
                <a:defRPr/>
              </a:pPr>
              <a:t>11/9/21</a:t>
            </a:fld>
            <a:endParaRPr lang="en-US" altLang="en-US"/>
          </a:p>
        </p:txBody>
      </p:sp>
      <p:sp>
        <p:nvSpPr>
          <p:cNvPr id="5" name="Footer Placeholder 4">
            <a:extLst>
              <a:ext uri="{FF2B5EF4-FFF2-40B4-BE49-F238E27FC236}">
                <a16:creationId xmlns:a16="http://schemas.microsoft.com/office/drawing/2014/main" id="{EB8CF7CE-BC55-0B4A-A714-A4B438B0D79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47A92F1-C1BA-4743-A266-8227BF496772}"/>
              </a:ext>
            </a:extLst>
          </p:cNvPr>
          <p:cNvSpPr>
            <a:spLocks noGrp="1"/>
          </p:cNvSpPr>
          <p:nvPr>
            <p:ph type="sldNum" sz="quarter" idx="12"/>
          </p:nvPr>
        </p:nvSpPr>
        <p:spPr/>
        <p:txBody>
          <a:bodyPr/>
          <a:lstStyle>
            <a:lvl1pPr>
              <a:defRPr/>
            </a:lvl1pPr>
          </a:lstStyle>
          <a:p>
            <a:pPr>
              <a:defRPr/>
            </a:pPr>
            <a:fld id="{5AF0C337-D863-C641-B7F6-EEAE14660281}" type="slidenum">
              <a:rPr lang="en-US" altLang="en-US"/>
              <a:pPr>
                <a:defRPr/>
              </a:pPr>
              <a:t>‹#›</a:t>
            </a:fld>
            <a:endParaRPr lang="en-US" altLang="en-US"/>
          </a:p>
        </p:txBody>
      </p:sp>
    </p:spTree>
    <p:extLst>
      <p:ext uri="{BB962C8B-B14F-4D97-AF65-F5344CB8AC3E}">
        <p14:creationId xmlns:p14="http://schemas.microsoft.com/office/powerpoint/2010/main" val="692526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FD4266B0-79C1-C943-82FE-03FD856FD1DC}"/>
              </a:ext>
            </a:extLst>
          </p:cNvPr>
          <p:cNvSpPr>
            <a:spLocks noGrp="1"/>
          </p:cNvSpPr>
          <p:nvPr>
            <p:ph type="dt" sz="half" idx="10"/>
          </p:nvPr>
        </p:nvSpPr>
        <p:spPr/>
        <p:txBody>
          <a:bodyPr/>
          <a:lstStyle>
            <a:lvl1pPr>
              <a:defRPr/>
            </a:lvl1pPr>
          </a:lstStyle>
          <a:p>
            <a:pPr>
              <a:defRPr/>
            </a:pPr>
            <a:fld id="{9F4C21E7-8E15-5942-9120-DD73749516C8}" type="datetime1">
              <a:rPr lang="en-US" altLang="en-US"/>
              <a:pPr>
                <a:defRPr/>
              </a:pPr>
              <a:t>11/9/21</a:t>
            </a:fld>
            <a:endParaRPr lang="en-US" altLang="en-US"/>
          </a:p>
        </p:txBody>
      </p:sp>
      <p:sp>
        <p:nvSpPr>
          <p:cNvPr id="6" name="Footer Placeholder 4">
            <a:extLst>
              <a:ext uri="{FF2B5EF4-FFF2-40B4-BE49-F238E27FC236}">
                <a16:creationId xmlns:a16="http://schemas.microsoft.com/office/drawing/2014/main" id="{6DD5B78E-36E2-5F48-9D54-647A44C2B8B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3064167-0366-FC4C-AB9C-58F1037628AE}"/>
              </a:ext>
            </a:extLst>
          </p:cNvPr>
          <p:cNvSpPr>
            <a:spLocks noGrp="1"/>
          </p:cNvSpPr>
          <p:nvPr>
            <p:ph type="sldNum" sz="quarter" idx="12"/>
          </p:nvPr>
        </p:nvSpPr>
        <p:spPr/>
        <p:txBody>
          <a:bodyPr/>
          <a:lstStyle>
            <a:lvl1pPr>
              <a:defRPr/>
            </a:lvl1pPr>
          </a:lstStyle>
          <a:p>
            <a:pPr>
              <a:defRPr/>
            </a:pPr>
            <a:fld id="{15BE76FD-A6FD-1843-9F2D-A6B4477855FA}" type="slidenum">
              <a:rPr lang="en-US" altLang="en-US"/>
              <a:pPr>
                <a:defRPr/>
              </a:pPr>
              <a:t>‹#›</a:t>
            </a:fld>
            <a:endParaRPr lang="en-US" altLang="en-US"/>
          </a:p>
        </p:txBody>
      </p:sp>
    </p:spTree>
    <p:extLst>
      <p:ext uri="{BB962C8B-B14F-4D97-AF65-F5344CB8AC3E}">
        <p14:creationId xmlns:p14="http://schemas.microsoft.com/office/powerpoint/2010/main" val="2177187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5C95C308-8E28-9542-A177-8D1FB6DC6C25}"/>
              </a:ext>
            </a:extLst>
          </p:cNvPr>
          <p:cNvSpPr>
            <a:spLocks noGrp="1"/>
          </p:cNvSpPr>
          <p:nvPr>
            <p:ph type="dt" sz="half" idx="10"/>
          </p:nvPr>
        </p:nvSpPr>
        <p:spPr/>
        <p:txBody>
          <a:bodyPr/>
          <a:lstStyle>
            <a:lvl1pPr>
              <a:defRPr/>
            </a:lvl1pPr>
          </a:lstStyle>
          <a:p>
            <a:pPr>
              <a:defRPr/>
            </a:pPr>
            <a:fld id="{F5C7F6C1-AFCB-E741-AB21-CC2FFE2DC4F8}" type="datetime1">
              <a:rPr lang="en-US" altLang="en-US"/>
              <a:pPr>
                <a:defRPr/>
              </a:pPr>
              <a:t>11/9/21</a:t>
            </a:fld>
            <a:endParaRPr lang="en-US" altLang="en-US"/>
          </a:p>
        </p:txBody>
      </p:sp>
      <p:sp>
        <p:nvSpPr>
          <p:cNvPr id="6" name="Footer Placeholder 4">
            <a:extLst>
              <a:ext uri="{FF2B5EF4-FFF2-40B4-BE49-F238E27FC236}">
                <a16:creationId xmlns:a16="http://schemas.microsoft.com/office/drawing/2014/main" id="{506249DE-1342-3E44-B478-38F4F09D4D0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7702F0C-A21B-E647-BE74-5FF994414714}"/>
              </a:ext>
            </a:extLst>
          </p:cNvPr>
          <p:cNvSpPr>
            <a:spLocks noGrp="1"/>
          </p:cNvSpPr>
          <p:nvPr>
            <p:ph type="sldNum" sz="quarter" idx="12"/>
          </p:nvPr>
        </p:nvSpPr>
        <p:spPr/>
        <p:txBody>
          <a:bodyPr/>
          <a:lstStyle>
            <a:lvl1pPr>
              <a:defRPr/>
            </a:lvl1pPr>
          </a:lstStyle>
          <a:p>
            <a:pPr>
              <a:defRPr/>
            </a:pPr>
            <a:fld id="{6A52F46B-2FB8-E540-B3B3-75C930B5F9E1}" type="slidenum">
              <a:rPr lang="en-US" altLang="en-US"/>
              <a:pPr>
                <a:defRPr/>
              </a:pPr>
              <a:t>‹#›</a:t>
            </a:fld>
            <a:endParaRPr lang="en-US" altLang="en-US"/>
          </a:p>
        </p:txBody>
      </p:sp>
    </p:spTree>
    <p:extLst>
      <p:ext uri="{BB962C8B-B14F-4D97-AF65-F5344CB8AC3E}">
        <p14:creationId xmlns:p14="http://schemas.microsoft.com/office/powerpoint/2010/main" val="3861589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4.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7.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8.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DC158F4-5FB5-5C4F-9DE9-25FAE87202D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E5975EE1-7D2B-D343-A162-3154A9B0881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D3962F32-09FA-3E4C-B963-4DC25F5BD367}"/>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a:defRPr/>
            </a:pPr>
            <a:fld id="{DA6F6591-26FA-4748-9CC6-42797D1DC5B2}" type="datetime1">
              <a:rPr lang="en-US" altLang="en-US"/>
              <a:pPr>
                <a:defRPr/>
              </a:pPr>
              <a:t>11/9/21</a:t>
            </a:fld>
            <a:endParaRPr lang="en-US" altLang="en-US"/>
          </a:p>
        </p:txBody>
      </p:sp>
      <p:sp>
        <p:nvSpPr>
          <p:cNvPr id="5" name="Footer Placeholder 4">
            <a:extLst>
              <a:ext uri="{FF2B5EF4-FFF2-40B4-BE49-F238E27FC236}">
                <a16:creationId xmlns:a16="http://schemas.microsoft.com/office/drawing/2014/main" id="{7C5F7909-68DF-DD42-988F-FF0189FFAD8B}"/>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59F75588-CDAE-064F-AB4A-B444C39E786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3C1E1D82-6699-5C46-9761-4FE44C4FFFD6}" type="slidenum">
              <a:rPr lang="en-US" altLang="en-US"/>
              <a:pPr>
                <a:defRPr/>
              </a:pPr>
              <a:t>‹#›</a:t>
            </a:fld>
            <a:endParaRPr lang="en-US" altLang="en-US"/>
          </a:p>
        </p:txBody>
      </p:sp>
      <p:sp>
        <p:nvSpPr>
          <p:cNvPr id="7" name="TextBox 6">
            <a:extLst>
              <a:ext uri="{FF2B5EF4-FFF2-40B4-BE49-F238E27FC236}">
                <a16:creationId xmlns:a16="http://schemas.microsoft.com/office/drawing/2014/main" id="{80CA50B0-AEDF-7C49-875A-5656F2564E37}"/>
              </a:ext>
            </a:extLst>
          </p:cNvPr>
          <p:cNvSpPr txBox="1"/>
          <p:nvPr userDrawn="1"/>
        </p:nvSpPr>
        <p:spPr>
          <a:xfrm>
            <a:off x="6721518" y="6356350"/>
            <a:ext cx="1965282" cy="307777"/>
          </a:xfrm>
          <a:prstGeom prst="rect">
            <a:avLst/>
          </a:prstGeom>
          <a:noFill/>
        </p:spPr>
        <p:txBody>
          <a:bodyPr>
            <a:spAutoFit/>
          </a:bodyPr>
          <a:lstStyle/>
          <a:p>
            <a:pPr algn="r" eaLnBrk="1" hangingPunct="1">
              <a:defRPr/>
            </a:pPr>
            <a:r>
              <a:rPr lang="en-US" sz="1400" dirty="0">
                <a:solidFill>
                  <a:schemeClr val="tx1">
                    <a:alpha val="50000"/>
                  </a:schemeClr>
                </a:solidFill>
                <a:latin typeface="Open Sans"/>
                <a:ea typeface="ＭＳ Ｐゴシック" pitchFamily="4" charset="-128"/>
                <a:cs typeface="Open Sans"/>
              </a:rPr>
              <a:t> © IFFOR</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12" charset="-128"/>
          <a:cs typeface="ＭＳ Ｐゴシック" pitchFamily="-112" charset="-128"/>
        </a:defRPr>
      </a:lvl1pPr>
      <a:lvl2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2pPr>
      <a:lvl3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3pPr>
      <a:lvl4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4pPr>
      <a:lvl5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5pPr>
      <a:lvl6pPr marL="4572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6pPr>
      <a:lvl7pPr marL="9144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7pPr>
      <a:lvl8pPr marL="13716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8pPr>
      <a:lvl9pPr marL="18288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112" charset="-128"/>
          <a:cs typeface="ＭＳ Ｐゴシック" pitchFamily="-112"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112"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12"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2"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Holder 2">
            <a:extLst>
              <a:ext uri="{FF2B5EF4-FFF2-40B4-BE49-F238E27FC236}">
                <a16:creationId xmlns:a16="http://schemas.microsoft.com/office/drawing/2014/main" id="{1F61AAFA-CFD5-FF4F-9B6E-3CF59FB04D26}"/>
              </a:ext>
            </a:extLst>
          </p:cNvPr>
          <p:cNvSpPr>
            <a:spLocks noGrp="1"/>
          </p:cNvSpPr>
          <p:nvPr>
            <p:ph type="title"/>
          </p:nvPr>
        </p:nvSpPr>
        <p:spPr bwMode="auto">
          <a:xfrm>
            <a:off x="1436543" y="708516"/>
            <a:ext cx="6172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US" altLang="en-US"/>
          </a:p>
        </p:txBody>
      </p:sp>
      <p:sp>
        <p:nvSpPr>
          <p:cNvPr id="1027" name="Holder 3">
            <a:extLst>
              <a:ext uri="{FF2B5EF4-FFF2-40B4-BE49-F238E27FC236}">
                <a16:creationId xmlns:a16="http://schemas.microsoft.com/office/drawing/2014/main" id="{1879AB0E-9377-A649-BDCC-4A11FEB31923}"/>
              </a:ext>
            </a:extLst>
          </p:cNvPr>
          <p:cNvSpPr>
            <a:spLocks noGrp="1"/>
          </p:cNvSpPr>
          <p:nvPr>
            <p:ph type="body" idx="1"/>
          </p:nvPr>
        </p:nvSpPr>
        <p:spPr bwMode="auto">
          <a:xfrm>
            <a:off x="466293" y="1399454"/>
            <a:ext cx="81127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US" altLang="en-US"/>
          </a:p>
        </p:txBody>
      </p:sp>
      <p:sp>
        <p:nvSpPr>
          <p:cNvPr id="4" name="Holder 4">
            <a:extLst>
              <a:ext uri="{FF2B5EF4-FFF2-40B4-BE49-F238E27FC236}">
                <a16:creationId xmlns:a16="http://schemas.microsoft.com/office/drawing/2014/main" id="{66180649-C0B9-9141-8F7E-84B5492FEB72}"/>
              </a:ext>
            </a:extLst>
          </p:cNvPr>
          <p:cNvSpPr>
            <a:spLocks noGrp="1"/>
          </p:cNvSpPr>
          <p:nvPr>
            <p:ph type="ftr" sz="quarter" idx="5"/>
          </p:nvPr>
        </p:nvSpPr>
        <p:spPr>
          <a:xfrm>
            <a:off x="3075709" y="6277937"/>
            <a:ext cx="2893868" cy="276999"/>
          </a:xfrm>
          <a:prstGeom prst="rect">
            <a:avLst/>
          </a:prstGeom>
        </p:spPr>
        <p:txBody>
          <a:bodyPr wrap="square" lIns="0" tIns="0" rIns="0" bIns="0">
            <a:spAutoFit/>
          </a:bodyPr>
          <a:lstStyle>
            <a:lvl1pPr algn="ctr" eaLnBrk="1" fontAlgn="auto" hangingPunct="1">
              <a:spcBef>
                <a:spcPts val="0"/>
              </a:spcBef>
              <a:spcAft>
                <a:spcPts val="0"/>
              </a:spcAft>
              <a:defRPr>
                <a:solidFill>
                  <a:schemeClr val="tx1">
                    <a:tint val="75000"/>
                  </a:schemeClr>
                </a:solidFill>
                <a:latin typeface="+mn-lt"/>
                <a:ea typeface="+mn-ea"/>
                <a:cs typeface="+mn-cs"/>
              </a:defRPr>
            </a:lvl1pPr>
          </a:lstStyle>
          <a:p>
            <a:pPr>
              <a:defRPr/>
            </a:pPr>
            <a:endParaRPr/>
          </a:p>
        </p:txBody>
      </p:sp>
      <p:sp>
        <p:nvSpPr>
          <p:cNvPr id="5" name="Holder 5">
            <a:extLst>
              <a:ext uri="{FF2B5EF4-FFF2-40B4-BE49-F238E27FC236}">
                <a16:creationId xmlns:a16="http://schemas.microsoft.com/office/drawing/2014/main" id="{8642C749-B00C-5543-839E-151B22540D1B}"/>
              </a:ext>
            </a:extLst>
          </p:cNvPr>
          <p:cNvSpPr>
            <a:spLocks noGrp="1"/>
          </p:cNvSpPr>
          <p:nvPr>
            <p:ph type="dt" sz="half" idx="6"/>
          </p:nvPr>
        </p:nvSpPr>
        <p:spPr>
          <a:xfrm>
            <a:off x="452005" y="6277937"/>
            <a:ext cx="2080780" cy="276999"/>
          </a:xfrm>
          <a:prstGeom prst="rect">
            <a:avLst/>
          </a:prstGeom>
        </p:spPr>
        <p:txBody>
          <a:bodyPr vert="horz" wrap="square" lIns="0" tIns="0" rIns="0" bIns="0" numCol="1" anchor="t" anchorCtr="0" compatLnSpc="1">
            <a:prstTxWarp prst="textNoShape">
              <a:avLst/>
            </a:prstTxWarp>
            <a:spAutoFit/>
          </a:bodyPr>
          <a:lstStyle>
            <a:lvl1pPr eaLnBrk="1" hangingPunct="1">
              <a:defRPr>
                <a:solidFill>
                  <a:srgbClr val="898989"/>
                </a:solidFill>
                <a:latin typeface="Calibri" panose="020F0502020204030204" pitchFamily="34" charset="0"/>
              </a:defRPr>
            </a:lvl1pPr>
          </a:lstStyle>
          <a:p>
            <a:pPr>
              <a:defRPr/>
            </a:pPr>
            <a:fld id="{2126B778-C98B-FC4B-94F6-9EA0E761DDC4}" type="datetime1">
              <a:rPr lang="en-US" altLang="en-US"/>
              <a:pPr>
                <a:defRPr/>
              </a:pPr>
              <a:t>11/9/21</a:t>
            </a:fld>
            <a:endParaRPr lang="en-US" altLang="en-US"/>
          </a:p>
        </p:txBody>
      </p:sp>
      <p:sp>
        <p:nvSpPr>
          <p:cNvPr id="6" name="Holder 6">
            <a:extLst>
              <a:ext uri="{FF2B5EF4-FFF2-40B4-BE49-F238E27FC236}">
                <a16:creationId xmlns:a16="http://schemas.microsoft.com/office/drawing/2014/main" id="{72BEA417-C823-B146-8040-175665F8D2DE}"/>
              </a:ext>
            </a:extLst>
          </p:cNvPr>
          <p:cNvSpPr>
            <a:spLocks noGrp="1"/>
          </p:cNvSpPr>
          <p:nvPr>
            <p:ph type="sldNum" sz="quarter" idx="7"/>
          </p:nvPr>
        </p:nvSpPr>
        <p:spPr>
          <a:xfrm>
            <a:off x="4049857" y="5837143"/>
            <a:ext cx="590983" cy="508024"/>
          </a:xfrm>
          <a:prstGeom prst="rect">
            <a:avLst/>
          </a:prstGeom>
        </p:spPr>
        <p:txBody>
          <a:bodyPr vert="horz" wrap="square" lIns="0" tIns="0" rIns="0" bIns="0" numCol="1" anchor="t" anchorCtr="0" compatLnSpc="1">
            <a:prstTxWarp prst="textNoShape">
              <a:avLst/>
            </a:prstTxWarp>
            <a:spAutoFit/>
          </a:bodyPr>
          <a:lstStyle>
            <a:lvl1pPr eaLnBrk="1" hangingPunct="1">
              <a:lnSpc>
                <a:spcPts val="3948"/>
              </a:lnSpc>
              <a:defRPr sz="3927" i="1">
                <a:solidFill>
                  <a:srgbClr val="F89829"/>
                </a:solidFill>
                <a:latin typeface="Calibri" panose="020F0502020204030204" pitchFamily="34" charset="0"/>
                <a:cs typeface="Calibri" panose="020F0502020204030204" pitchFamily="34" charset="0"/>
              </a:defRPr>
            </a:lvl1pPr>
          </a:lstStyle>
          <a:p>
            <a:pPr>
              <a:defRPr/>
            </a:pPr>
            <a:fld id="{20AC2975-1593-B347-A418-9A9EAE1FEE1C}" type="slidenum">
              <a:rPr lang="en-US" altLang="en-US"/>
              <a:pPr>
                <a:defRPr/>
              </a:pPr>
              <a:t>‹#›</a:t>
            </a:fld>
            <a:endParaRPr lang="en-US" altLang="en-US"/>
          </a:p>
        </p:txBody>
      </p:sp>
      <p:sp>
        <p:nvSpPr>
          <p:cNvPr id="7" name="TextBox 6">
            <a:extLst>
              <a:ext uri="{FF2B5EF4-FFF2-40B4-BE49-F238E27FC236}">
                <a16:creationId xmlns:a16="http://schemas.microsoft.com/office/drawing/2014/main" id="{DA7C4B4F-2B46-0642-9FF2-9A29EF684819}"/>
              </a:ext>
            </a:extLst>
          </p:cNvPr>
          <p:cNvSpPr txBox="1"/>
          <p:nvPr userDrawn="1"/>
        </p:nvSpPr>
        <p:spPr>
          <a:xfrm>
            <a:off x="7439891" y="6284697"/>
            <a:ext cx="1184564" cy="369332"/>
          </a:xfrm>
          <a:prstGeom prst="rect">
            <a:avLst/>
          </a:prstGeom>
          <a:noFill/>
        </p:spPr>
        <p:txBody>
          <a:bodyPr>
            <a:spAutoFit/>
          </a:bodyPr>
          <a:lstStyle/>
          <a:p>
            <a:pPr algn="r" eaLnBrk="1" hangingPunct="1">
              <a:defRPr/>
            </a:pPr>
            <a:r>
              <a:rPr lang="en-US" dirty="0">
                <a:solidFill>
                  <a:schemeClr val="tx1">
                    <a:alpha val="50000"/>
                  </a:schemeClr>
                </a:solidFill>
                <a:latin typeface="Open Sans"/>
                <a:ea typeface="ＭＳ Ｐゴシック" pitchFamily="4" charset="-128"/>
                <a:cs typeface="Open Sans"/>
              </a:rPr>
              <a:t> © IFFOR</a:t>
            </a:r>
          </a:p>
        </p:txBody>
      </p:sp>
    </p:spTree>
    <p:extLst>
      <p:ext uri="{BB962C8B-B14F-4D97-AF65-F5344CB8AC3E}">
        <p14:creationId xmlns:p14="http://schemas.microsoft.com/office/powerpoint/2010/main" val="39536022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ctr" rtl="0" eaLnBrk="0" fontAlgn="base" hangingPunct="0">
        <a:spcBef>
          <a:spcPct val="0"/>
        </a:spcBef>
        <a:spcAft>
          <a:spcPct val="0"/>
        </a:spcAft>
        <a:defRPr>
          <a:solidFill>
            <a:schemeClr val="tx2"/>
          </a:solidFill>
          <a:latin typeface="+mj-lt"/>
          <a:ea typeface="ＭＳ Ｐゴシック" pitchFamily="4" charset="-128"/>
          <a:cs typeface="ＭＳ Ｐゴシック" pitchFamily="4" charset="-128"/>
        </a:defRPr>
      </a:lvl1pPr>
      <a:lvl2pPr algn="ctr" rtl="0" eaLnBrk="0" fontAlgn="base" hangingPunct="0">
        <a:spcBef>
          <a:spcPct val="0"/>
        </a:spcBef>
        <a:spcAft>
          <a:spcPct val="0"/>
        </a:spcAft>
        <a:defRPr>
          <a:solidFill>
            <a:schemeClr val="tx2"/>
          </a:solidFill>
          <a:latin typeface="Calibri" pitchFamily="4" charset="0"/>
          <a:ea typeface="ＭＳ Ｐゴシック" pitchFamily="4" charset="-128"/>
          <a:cs typeface="ＭＳ Ｐゴシック" pitchFamily="4" charset="-128"/>
        </a:defRPr>
      </a:lvl2pPr>
      <a:lvl3pPr algn="ctr" rtl="0" eaLnBrk="0" fontAlgn="base" hangingPunct="0">
        <a:spcBef>
          <a:spcPct val="0"/>
        </a:spcBef>
        <a:spcAft>
          <a:spcPct val="0"/>
        </a:spcAft>
        <a:defRPr>
          <a:solidFill>
            <a:schemeClr val="tx2"/>
          </a:solidFill>
          <a:latin typeface="Calibri" pitchFamily="4" charset="0"/>
          <a:ea typeface="ＭＳ Ｐゴシック" pitchFamily="4" charset="-128"/>
          <a:cs typeface="ＭＳ Ｐゴシック" pitchFamily="4" charset="-128"/>
        </a:defRPr>
      </a:lvl3pPr>
      <a:lvl4pPr algn="ctr" rtl="0" eaLnBrk="0" fontAlgn="base" hangingPunct="0">
        <a:spcBef>
          <a:spcPct val="0"/>
        </a:spcBef>
        <a:spcAft>
          <a:spcPct val="0"/>
        </a:spcAft>
        <a:defRPr>
          <a:solidFill>
            <a:schemeClr val="tx2"/>
          </a:solidFill>
          <a:latin typeface="Calibri" pitchFamily="4" charset="0"/>
          <a:ea typeface="ＭＳ Ｐゴシック" pitchFamily="4" charset="-128"/>
          <a:cs typeface="ＭＳ Ｐゴシック" pitchFamily="4" charset="-128"/>
        </a:defRPr>
      </a:lvl4pPr>
      <a:lvl5pPr algn="ctr" rtl="0" eaLnBrk="0" fontAlgn="base" hangingPunct="0">
        <a:spcBef>
          <a:spcPct val="0"/>
        </a:spcBef>
        <a:spcAft>
          <a:spcPct val="0"/>
        </a:spcAft>
        <a:defRPr>
          <a:solidFill>
            <a:schemeClr val="tx2"/>
          </a:solidFill>
          <a:latin typeface="Calibri" pitchFamily="4" charset="0"/>
          <a:ea typeface="ＭＳ Ｐゴシック" pitchFamily="4" charset="-128"/>
          <a:cs typeface="ＭＳ Ｐゴシック" pitchFamily="4" charset="-128"/>
        </a:defRPr>
      </a:lvl5pPr>
      <a:lvl6pPr marL="374081" algn="ctr" rtl="0" eaLnBrk="0" fontAlgn="base" hangingPunct="0">
        <a:spcBef>
          <a:spcPct val="0"/>
        </a:spcBef>
        <a:spcAft>
          <a:spcPct val="0"/>
        </a:spcAft>
        <a:defRPr>
          <a:solidFill>
            <a:schemeClr val="tx2"/>
          </a:solidFill>
          <a:latin typeface="Calibri" pitchFamily="4" charset="0"/>
          <a:ea typeface="ＭＳ Ｐゴシック" pitchFamily="4" charset="-128"/>
          <a:cs typeface="ＭＳ Ｐゴシック" pitchFamily="4" charset="-128"/>
        </a:defRPr>
      </a:lvl6pPr>
      <a:lvl7pPr marL="748162" algn="ctr" rtl="0" eaLnBrk="0" fontAlgn="base" hangingPunct="0">
        <a:spcBef>
          <a:spcPct val="0"/>
        </a:spcBef>
        <a:spcAft>
          <a:spcPct val="0"/>
        </a:spcAft>
        <a:defRPr>
          <a:solidFill>
            <a:schemeClr val="tx2"/>
          </a:solidFill>
          <a:latin typeface="Calibri" pitchFamily="4" charset="0"/>
          <a:ea typeface="ＭＳ Ｐゴシック" pitchFamily="4" charset="-128"/>
          <a:cs typeface="ＭＳ Ｐゴシック" pitchFamily="4" charset="-128"/>
        </a:defRPr>
      </a:lvl7pPr>
      <a:lvl8pPr marL="1122243" algn="ctr" rtl="0" eaLnBrk="0" fontAlgn="base" hangingPunct="0">
        <a:spcBef>
          <a:spcPct val="0"/>
        </a:spcBef>
        <a:spcAft>
          <a:spcPct val="0"/>
        </a:spcAft>
        <a:defRPr>
          <a:solidFill>
            <a:schemeClr val="tx2"/>
          </a:solidFill>
          <a:latin typeface="Calibri" pitchFamily="4" charset="0"/>
          <a:ea typeface="ＭＳ Ｐゴシック" pitchFamily="4" charset="-128"/>
          <a:cs typeface="ＭＳ Ｐゴシック" pitchFamily="4" charset="-128"/>
        </a:defRPr>
      </a:lvl8pPr>
      <a:lvl9pPr marL="1496324" algn="ctr" rtl="0" eaLnBrk="0" fontAlgn="base" hangingPunct="0">
        <a:spcBef>
          <a:spcPct val="0"/>
        </a:spcBef>
        <a:spcAft>
          <a:spcPct val="0"/>
        </a:spcAft>
        <a:defRPr>
          <a:solidFill>
            <a:schemeClr val="tx2"/>
          </a:solidFill>
          <a:latin typeface="Calibri" pitchFamily="4" charset="0"/>
          <a:ea typeface="ＭＳ Ｐゴシック" pitchFamily="4" charset="-128"/>
          <a:cs typeface="ＭＳ Ｐゴシック" pitchFamily="4" charset="-128"/>
        </a:defRPr>
      </a:lvl9pPr>
    </p:titleStyle>
    <p:bodyStyle>
      <a:lvl1pPr marL="280561" indent="-280561" algn="l" rtl="0" eaLnBrk="0" fontAlgn="base" hangingPunct="0">
        <a:spcBef>
          <a:spcPct val="20000"/>
        </a:spcBef>
        <a:spcAft>
          <a:spcPct val="0"/>
        </a:spcAft>
        <a:defRPr>
          <a:solidFill>
            <a:schemeClr val="tx1"/>
          </a:solidFill>
          <a:latin typeface="+mn-lt"/>
          <a:ea typeface="ＭＳ Ｐゴシック" pitchFamily="4" charset="-128"/>
          <a:cs typeface="ＭＳ Ｐゴシック" pitchFamily="4" charset="-128"/>
        </a:defRPr>
      </a:lvl1pPr>
      <a:lvl2pPr marL="374081" algn="l" rtl="0" eaLnBrk="0" fontAlgn="base" hangingPunct="0">
        <a:spcBef>
          <a:spcPct val="20000"/>
        </a:spcBef>
        <a:spcAft>
          <a:spcPct val="0"/>
        </a:spcAft>
        <a:defRPr>
          <a:solidFill>
            <a:schemeClr val="tx1"/>
          </a:solidFill>
          <a:latin typeface="+mn-lt"/>
          <a:ea typeface="ＭＳ Ｐゴシック" pitchFamily="4" charset="-128"/>
          <a:cs typeface="+mn-cs"/>
        </a:defRPr>
      </a:lvl2pPr>
      <a:lvl3pPr marL="748162" algn="l" rtl="0" eaLnBrk="0" fontAlgn="base" hangingPunct="0">
        <a:spcBef>
          <a:spcPct val="20000"/>
        </a:spcBef>
        <a:spcAft>
          <a:spcPct val="0"/>
        </a:spcAft>
        <a:defRPr>
          <a:solidFill>
            <a:schemeClr val="tx1"/>
          </a:solidFill>
          <a:latin typeface="+mn-lt"/>
          <a:ea typeface="ＭＳ Ｐゴシック" pitchFamily="4" charset="-128"/>
          <a:cs typeface="+mn-cs"/>
        </a:defRPr>
      </a:lvl3pPr>
      <a:lvl4pPr marL="1122243" algn="l" rtl="0" eaLnBrk="0" fontAlgn="base" hangingPunct="0">
        <a:spcBef>
          <a:spcPct val="20000"/>
        </a:spcBef>
        <a:spcAft>
          <a:spcPct val="0"/>
        </a:spcAft>
        <a:defRPr>
          <a:solidFill>
            <a:schemeClr val="tx1"/>
          </a:solidFill>
          <a:latin typeface="+mn-lt"/>
          <a:ea typeface="ＭＳ Ｐゴシック" pitchFamily="4" charset="-128"/>
          <a:cs typeface="+mn-cs"/>
        </a:defRPr>
      </a:lvl4pPr>
      <a:lvl5pPr marL="1496324" algn="l" rtl="0" eaLnBrk="0" fontAlgn="base" hangingPunct="0">
        <a:spcBef>
          <a:spcPct val="20000"/>
        </a:spcBef>
        <a:spcAft>
          <a:spcPct val="0"/>
        </a:spcAft>
        <a:defRPr>
          <a:solidFill>
            <a:schemeClr val="tx1"/>
          </a:solidFill>
          <a:latin typeface="+mn-lt"/>
          <a:ea typeface="ＭＳ Ｐゴシック" pitchFamily="4" charset="-128"/>
          <a:cs typeface="+mn-cs"/>
        </a:defRPr>
      </a:lvl5pPr>
      <a:lvl6pPr marL="1870405">
        <a:defRPr>
          <a:latin typeface="+mn-lt"/>
          <a:ea typeface="+mn-ea"/>
          <a:cs typeface="+mn-cs"/>
        </a:defRPr>
      </a:lvl6pPr>
      <a:lvl7pPr marL="2244486">
        <a:defRPr>
          <a:latin typeface="+mn-lt"/>
          <a:ea typeface="+mn-ea"/>
          <a:cs typeface="+mn-cs"/>
        </a:defRPr>
      </a:lvl7pPr>
      <a:lvl8pPr marL="2618567">
        <a:defRPr>
          <a:latin typeface="+mn-lt"/>
          <a:ea typeface="+mn-ea"/>
          <a:cs typeface="+mn-cs"/>
        </a:defRPr>
      </a:lvl8pPr>
      <a:lvl9pPr marL="2992648">
        <a:defRPr>
          <a:latin typeface="+mn-lt"/>
          <a:ea typeface="+mn-ea"/>
          <a:cs typeface="+mn-cs"/>
        </a:defRPr>
      </a:lvl9pPr>
    </p:bodyStyle>
    <p:otherStyle>
      <a:lvl1pPr marL="0">
        <a:defRPr>
          <a:latin typeface="+mn-lt"/>
          <a:ea typeface="+mn-ea"/>
          <a:cs typeface="+mn-cs"/>
        </a:defRPr>
      </a:lvl1pPr>
      <a:lvl2pPr marL="374081">
        <a:defRPr>
          <a:latin typeface="+mn-lt"/>
          <a:ea typeface="+mn-ea"/>
          <a:cs typeface="+mn-cs"/>
        </a:defRPr>
      </a:lvl2pPr>
      <a:lvl3pPr marL="748162">
        <a:defRPr>
          <a:latin typeface="+mn-lt"/>
          <a:ea typeface="+mn-ea"/>
          <a:cs typeface="+mn-cs"/>
        </a:defRPr>
      </a:lvl3pPr>
      <a:lvl4pPr marL="1122243">
        <a:defRPr>
          <a:latin typeface="+mn-lt"/>
          <a:ea typeface="+mn-ea"/>
          <a:cs typeface="+mn-cs"/>
        </a:defRPr>
      </a:lvl4pPr>
      <a:lvl5pPr marL="1496324">
        <a:defRPr>
          <a:latin typeface="+mn-lt"/>
          <a:ea typeface="+mn-ea"/>
          <a:cs typeface="+mn-cs"/>
        </a:defRPr>
      </a:lvl5pPr>
      <a:lvl6pPr marL="1870405">
        <a:defRPr>
          <a:latin typeface="+mn-lt"/>
          <a:ea typeface="+mn-ea"/>
          <a:cs typeface="+mn-cs"/>
        </a:defRPr>
      </a:lvl6pPr>
      <a:lvl7pPr marL="2244486">
        <a:defRPr>
          <a:latin typeface="+mn-lt"/>
          <a:ea typeface="+mn-ea"/>
          <a:cs typeface="+mn-cs"/>
        </a:defRPr>
      </a:lvl7pPr>
      <a:lvl8pPr marL="2618567">
        <a:defRPr>
          <a:latin typeface="+mn-lt"/>
          <a:ea typeface="+mn-ea"/>
          <a:cs typeface="+mn-cs"/>
        </a:defRPr>
      </a:lvl8pPr>
      <a:lvl9pPr marL="2992648">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Holder 2">
            <a:extLst>
              <a:ext uri="{FF2B5EF4-FFF2-40B4-BE49-F238E27FC236}">
                <a16:creationId xmlns:a16="http://schemas.microsoft.com/office/drawing/2014/main" id="{A37A621D-9C9C-204F-A006-7D00AB87A9D0}"/>
              </a:ext>
            </a:extLst>
          </p:cNvPr>
          <p:cNvSpPr>
            <a:spLocks noGrp="1"/>
          </p:cNvSpPr>
          <p:nvPr>
            <p:ph type="title"/>
          </p:nvPr>
        </p:nvSpPr>
        <p:spPr bwMode="auto">
          <a:xfrm>
            <a:off x="1436543" y="708516"/>
            <a:ext cx="6172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US" altLang="en-US"/>
          </a:p>
        </p:txBody>
      </p:sp>
      <p:sp>
        <p:nvSpPr>
          <p:cNvPr id="1027" name="Holder 3">
            <a:extLst>
              <a:ext uri="{FF2B5EF4-FFF2-40B4-BE49-F238E27FC236}">
                <a16:creationId xmlns:a16="http://schemas.microsoft.com/office/drawing/2014/main" id="{EAD6B930-329F-E841-A878-9A72458A040B}"/>
              </a:ext>
            </a:extLst>
          </p:cNvPr>
          <p:cNvSpPr>
            <a:spLocks noGrp="1"/>
          </p:cNvSpPr>
          <p:nvPr>
            <p:ph type="body" idx="1"/>
          </p:nvPr>
        </p:nvSpPr>
        <p:spPr bwMode="auto">
          <a:xfrm>
            <a:off x="466293" y="1399454"/>
            <a:ext cx="81127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US" altLang="en-US"/>
          </a:p>
        </p:txBody>
      </p:sp>
      <p:sp>
        <p:nvSpPr>
          <p:cNvPr id="4" name="Holder 4">
            <a:extLst>
              <a:ext uri="{FF2B5EF4-FFF2-40B4-BE49-F238E27FC236}">
                <a16:creationId xmlns:a16="http://schemas.microsoft.com/office/drawing/2014/main" id="{AA566F32-D270-244D-815C-086AFC22F731}"/>
              </a:ext>
            </a:extLst>
          </p:cNvPr>
          <p:cNvSpPr>
            <a:spLocks noGrp="1"/>
          </p:cNvSpPr>
          <p:nvPr>
            <p:ph type="ftr" sz="quarter" idx="5"/>
          </p:nvPr>
        </p:nvSpPr>
        <p:spPr>
          <a:xfrm>
            <a:off x="3075709" y="6277937"/>
            <a:ext cx="2893868" cy="276999"/>
          </a:xfrm>
          <a:prstGeom prst="rect">
            <a:avLst/>
          </a:prstGeom>
        </p:spPr>
        <p:txBody>
          <a:bodyPr wrap="square" lIns="0" tIns="0" rIns="0" bIns="0">
            <a:spAutoFit/>
          </a:bodyPr>
          <a:lstStyle>
            <a:lvl1pPr algn="ctr" eaLnBrk="1" fontAlgn="auto" hangingPunct="1">
              <a:spcBef>
                <a:spcPts val="0"/>
              </a:spcBef>
              <a:spcAft>
                <a:spcPts val="0"/>
              </a:spcAft>
              <a:defRPr>
                <a:solidFill>
                  <a:schemeClr val="tx1">
                    <a:tint val="75000"/>
                  </a:schemeClr>
                </a:solidFill>
                <a:latin typeface="+mn-lt"/>
                <a:ea typeface="+mn-ea"/>
                <a:cs typeface="+mn-cs"/>
              </a:defRPr>
            </a:lvl1pPr>
          </a:lstStyle>
          <a:p>
            <a:pPr>
              <a:defRPr/>
            </a:pPr>
            <a:endParaRPr/>
          </a:p>
        </p:txBody>
      </p:sp>
      <p:sp>
        <p:nvSpPr>
          <p:cNvPr id="5" name="Holder 5">
            <a:extLst>
              <a:ext uri="{FF2B5EF4-FFF2-40B4-BE49-F238E27FC236}">
                <a16:creationId xmlns:a16="http://schemas.microsoft.com/office/drawing/2014/main" id="{EE02FE9B-20EA-BB42-B5C5-72E435CBCF5D}"/>
              </a:ext>
            </a:extLst>
          </p:cNvPr>
          <p:cNvSpPr>
            <a:spLocks noGrp="1"/>
          </p:cNvSpPr>
          <p:nvPr>
            <p:ph type="dt" sz="half" idx="6"/>
          </p:nvPr>
        </p:nvSpPr>
        <p:spPr>
          <a:xfrm>
            <a:off x="452005" y="6277937"/>
            <a:ext cx="2080780" cy="276999"/>
          </a:xfrm>
          <a:prstGeom prst="rect">
            <a:avLst/>
          </a:prstGeom>
        </p:spPr>
        <p:txBody>
          <a:bodyPr vert="horz" wrap="square" lIns="0" tIns="0" rIns="0" bIns="0" numCol="1" anchor="t" anchorCtr="0" compatLnSpc="1">
            <a:prstTxWarp prst="textNoShape">
              <a:avLst/>
            </a:prstTxWarp>
            <a:spAutoFit/>
          </a:bodyPr>
          <a:lstStyle>
            <a:lvl1pPr eaLnBrk="1" hangingPunct="1">
              <a:defRPr>
                <a:solidFill>
                  <a:srgbClr val="898989"/>
                </a:solidFill>
                <a:latin typeface="Calibri" panose="020F0502020204030204" pitchFamily="34" charset="0"/>
              </a:defRPr>
            </a:lvl1pPr>
          </a:lstStyle>
          <a:p>
            <a:pPr>
              <a:defRPr/>
            </a:pPr>
            <a:fld id="{F123121C-D8D6-9D4C-920A-5395DB43D142}" type="datetime1">
              <a:rPr lang="en-US" altLang="en-US"/>
              <a:pPr>
                <a:defRPr/>
              </a:pPr>
              <a:t>11/9/21</a:t>
            </a:fld>
            <a:endParaRPr lang="en-US" altLang="en-US"/>
          </a:p>
        </p:txBody>
      </p:sp>
      <p:sp>
        <p:nvSpPr>
          <p:cNvPr id="6" name="Holder 6">
            <a:extLst>
              <a:ext uri="{FF2B5EF4-FFF2-40B4-BE49-F238E27FC236}">
                <a16:creationId xmlns:a16="http://schemas.microsoft.com/office/drawing/2014/main" id="{5D12A2E3-66BC-0F49-BFFC-463051870D3E}"/>
              </a:ext>
            </a:extLst>
          </p:cNvPr>
          <p:cNvSpPr>
            <a:spLocks noGrp="1"/>
          </p:cNvSpPr>
          <p:nvPr>
            <p:ph type="sldNum" sz="quarter" idx="7"/>
          </p:nvPr>
        </p:nvSpPr>
        <p:spPr>
          <a:xfrm>
            <a:off x="4049857" y="5837143"/>
            <a:ext cx="590983" cy="508024"/>
          </a:xfrm>
          <a:prstGeom prst="rect">
            <a:avLst/>
          </a:prstGeom>
        </p:spPr>
        <p:txBody>
          <a:bodyPr vert="horz" wrap="square" lIns="0" tIns="0" rIns="0" bIns="0" numCol="1" anchor="t" anchorCtr="0" compatLnSpc="1">
            <a:prstTxWarp prst="textNoShape">
              <a:avLst/>
            </a:prstTxWarp>
            <a:spAutoFit/>
          </a:bodyPr>
          <a:lstStyle>
            <a:lvl1pPr eaLnBrk="1" hangingPunct="1">
              <a:lnSpc>
                <a:spcPts val="3948"/>
              </a:lnSpc>
              <a:defRPr sz="3927" i="1">
                <a:solidFill>
                  <a:srgbClr val="F89829"/>
                </a:solidFill>
                <a:latin typeface="Calibri" panose="020F0502020204030204" pitchFamily="34" charset="0"/>
                <a:cs typeface="Calibri" panose="020F0502020204030204" pitchFamily="34" charset="0"/>
              </a:defRPr>
            </a:lvl1pPr>
          </a:lstStyle>
          <a:p>
            <a:pPr>
              <a:defRPr/>
            </a:pPr>
            <a:fld id="{06332227-BF88-9E48-9EB9-96FC07A6A33B}" type="slidenum">
              <a:rPr lang="en-US" altLang="en-US"/>
              <a:pPr>
                <a:defRPr/>
              </a:pPr>
              <a:t>‹#›</a:t>
            </a:fld>
            <a:endParaRPr lang="en-US" altLang="en-US"/>
          </a:p>
        </p:txBody>
      </p:sp>
      <p:sp>
        <p:nvSpPr>
          <p:cNvPr id="7" name="Rectangle 6">
            <a:extLst>
              <a:ext uri="{FF2B5EF4-FFF2-40B4-BE49-F238E27FC236}">
                <a16:creationId xmlns:a16="http://schemas.microsoft.com/office/drawing/2014/main" id="{F27EEC80-8234-0E43-B675-F064B1EE2394}"/>
              </a:ext>
            </a:extLst>
          </p:cNvPr>
          <p:cNvSpPr/>
          <p:nvPr userDrawn="1"/>
        </p:nvSpPr>
        <p:spPr>
          <a:xfrm>
            <a:off x="7505238" y="6284697"/>
            <a:ext cx="1119217" cy="369332"/>
          </a:xfrm>
          <a:prstGeom prst="rect">
            <a:avLst/>
          </a:prstGeom>
        </p:spPr>
        <p:txBody>
          <a:bodyPr wrap="none">
            <a:spAutoFit/>
          </a:bodyPr>
          <a:lstStyle/>
          <a:p>
            <a:pPr algn="r" defTabSz="426640" eaLnBrk="1" hangingPunct="1">
              <a:defRPr/>
            </a:pPr>
            <a:r>
              <a:rPr lang="en-US" dirty="0">
                <a:solidFill>
                  <a:schemeClr val="tx1">
                    <a:alpha val="50000"/>
                  </a:schemeClr>
                </a:solidFill>
                <a:latin typeface="Open Sans"/>
                <a:ea typeface="ＭＳ Ｐゴシック" pitchFamily="4" charset="-128"/>
                <a:cs typeface="Open Sans"/>
              </a:rPr>
              <a:t> © IFFOR</a:t>
            </a:r>
          </a:p>
        </p:txBody>
      </p:sp>
    </p:spTree>
    <p:extLst>
      <p:ext uri="{BB962C8B-B14F-4D97-AF65-F5344CB8AC3E}">
        <p14:creationId xmlns:p14="http://schemas.microsoft.com/office/powerpoint/2010/main" val="330806042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lgn="ctr" rtl="0" eaLnBrk="0" fontAlgn="base" hangingPunct="0">
        <a:spcBef>
          <a:spcPct val="0"/>
        </a:spcBef>
        <a:spcAft>
          <a:spcPct val="0"/>
        </a:spcAft>
        <a:defRPr>
          <a:solidFill>
            <a:schemeClr val="tx2"/>
          </a:solidFill>
          <a:latin typeface="+mj-lt"/>
          <a:ea typeface="ＭＳ Ｐゴシック" pitchFamily="4" charset="-128"/>
          <a:cs typeface="ＭＳ Ｐゴシック" pitchFamily="4" charset="-128"/>
        </a:defRPr>
      </a:lvl1pPr>
      <a:lvl2pPr algn="ctr" rtl="0" eaLnBrk="0" fontAlgn="base" hangingPunct="0">
        <a:spcBef>
          <a:spcPct val="0"/>
        </a:spcBef>
        <a:spcAft>
          <a:spcPct val="0"/>
        </a:spcAft>
        <a:defRPr>
          <a:solidFill>
            <a:schemeClr val="tx2"/>
          </a:solidFill>
          <a:latin typeface="Calibri" pitchFamily="4" charset="0"/>
          <a:ea typeface="ＭＳ Ｐゴシック" pitchFamily="4" charset="-128"/>
          <a:cs typeface="ＭＳ Ｐゴシック" pitchFamily="4" charset="-128"/>
        </a:defRPr>
      </a:lvl2pPr>
      <a:lvl3pPr algn="ctr" rtl="0" eaLnBrk="0" fontAlgn="base" hangingPunct="0">
        <a:spcBef>
          <a:spcPct val="0"/>
        </a:spcBef>
        <a:spcAft>
          <a:spcPct val="0"/>
        </a:spcAft>
        <a:defRPr>
          <a:solidFill>
            <a:schemeClr val="tx2"/>
          </a:solidFill>
          <a:latin typeface="Calibri" pitchFamily="4" charset="0"/>
          <a:ea typeface="ＭＳ Ｐゴシック" pitchFamily="4" charset="-128"/>
          <a:cs typeface="ＭＳ Ｐゴシック" pitchFamily="4" charset="-128"/>
        </a:defRPr>
      </a:lvl3pPr>
      <a:lvl4pPr algn="ctr" rtl="0" eaLnBrk="0" fontAlgn="base" hangingPunct="0">
        <a:spcBef>
          <a:spcPct val="0"/>
        </a:spcBef>
        <a:spcAft>
          <a:spcPct val="0"/>
        </a:spcAft>
        <a:defRPr>
          <a:solidFill>
            <a:schemeClr val="tx2"/>
          </a:solidFill>
          <a:latin typeface="Calibri" pitchFamily="4" charset="0"/>
          <a:ea typeface="ＭＳ Ｐゴシック" pitchFamily="4" charset="-128"/>
          <a:cs typeface="ＭＳ Ｐゴシック" pitchFamily="4" charset="-128"/>
        </a:defRPr>
      </a:lvl4pPr>
      <a:lvl5pPr algn="ctr" rtl="0" eaLnBrk="0" fontAlgn="base" hangingPunct="0">
        <a:spcBef>
          <a:spcPct val="0"/>
        </a:spcBef>
        <a:spcAft>
          <a:spcPct val="0"/>
        </a:spcAft>
        <a:defRPr>
          <a:solidFill>
            <a:schemeClr val="tx2"/>
          </a:solidFill>
          <a:latin typeface="Calibri" pitchFamily="4" charset="0"/>
          <a:ea typeface="ＭＳ Ｐゴシック" pitchFamily="4" charset="-128"/>
          <a:cs typeface="ＭＳ Ｐゴシック" pitchFamily="4" charset="-128"/>
        </a:defRPr>
      </a:lvl5pPr>
      <a:lvl6pPr marL="374081" algn="ctr" rtl="0" eaLnBrk="0" fontAlgn="base" hangingPunct="0">
        <a:spcBef>
          <a:spcPct val="0"/>
        </a:spcBef>
        <a:spcAft>
          <a:spcPct val="0"/>
        </a:spcAft>
        <a:defRPr>
          <a:solidFill>
            <a:schemeClr val="tx2"/>
          </a:solidFill>
          <a:latin typeface="Calibri" pitchFamily="4" charset="0"/>
          <a:ea typeface="ＭＳ Ｐゴシック" pitchFamily="4" charset="-128"/>
          <a:cs typeface="ＭＳ Ｐゴシック" pitchFamily="4" charset="-128"/>
        </a:defRPr>
      </a:lvl6pPr>
      <a:lvl7pPr marL="748162" algn="ctr" rtl="0" eaLnBrk="0" fontAlgn="base" hangingPunct="0">
        <a:spcBef>
          <a:spcPct val="0"/>
        </a:spcBef>
        <a:spcAft>
          <a:spcPct val="0"/>
        </a:spcAft>
        <a:defRPr>
          <a:solidFill>
            <a:schemeClr val="tx2"/>
          </a:solidFill>
          <a:latin typeface="Calibri" pitchFamily="4" charset="0"/>
          <a:ea typeface="ＭＳ Ｐゴシック" pitchFamily="4" charset="-128"/>
          <a:cs typeface="ＭＳ Ｐゴシック" pitchFamily="4" charset="-128"/>
        </a:defRPr>
      </a:lvl7pPr>
      <a:lvl8pPr marL="1122243" algn="ctr" rtl="0" eaLnBrk="0" fontAlgn="base" hangingPunct="0">
        <a:spcBef>
          <a:spcPct val="0"/>
        </a:spcBef>
        <a:spcAft>
          <a:spcPct val="0"/>
        </a:spcAft>
        <a:defRPr>
          <a:solidFill>
            <a:schemeClr val="tx2"/>
          </a:solidFill>
          <a:latin typeface="Calibri" pitchFamily="4" charset="0"/>
          <a:ea typeface="ＭＳ Ｐゴシック" pitchFamily="4" charset="-128"/>
          <a:cs typeface="ＭＳ Ｐゴシック" pitchFamily="4" charset="-128"/>
        </a:defRPr>
      </a:lvl8pPr>
      <a:lvl9pPr marL="1496324" algn="ctr" rtl="0" eaLnBrk="0" fontAlgn="base" hangingPunct="0">
        <a:spcBef>
          <a:spcPct val="0"/>
        </a:spcBef>
        <a:spcAft>
          <a:spcPct val="0"/>
        </a:spcAft>
        <a:defRPr>
          <a:solidFill>
            <a:schemeClr val="tx2"/>
          </a:solidFill>
          <a:latin typeface="Calibri" pitchFamily="4" charset="0"/>
          <a:ea typeface="ＭＳ Ｐゴシック" pitchFamily="4" charset="-128"/>
          <a:cs typeface="ＭＳ Ｐゴシック" pitchFamily="4" charset="-128"/>
        </a:defRPr>
      </a:lvl9pPr>
    </p:titleStyle>
    <p:bodyStyle>
      <a:lvl1pPr marL="280561" indent="-280561" algn="l" rtl="0" eaLnBrk="0" fontAlgn="base" hangingPunct="0">
        <a:spcBef>
          <a:spcPct val="20000"/>
        </a:spcBef>
        <a:spcAft>
          <a:spcPct val="0"/>
        </a:spcAft>
        <a:defRPr>
          <a:solidFill>
            <a:schemeClr val="tx1"/>
          </a:solidFill>
          <a:latin typeface="+mn-lt"/>
          <a:ea typeface="ＭＳ Ｐゴシック" pitchFamily="4" charset="-128"/>
          <a:cs typeface="ＭＳ Ｐゴシック" pitchFamily="4" charset="-128"/>
        </a:defRPr>
      </a:lvl1pPr>
      <a:lvl2pPr marL="374081" algn="l" rtl="0" eaLnBrk="0" fontAlgn="base" hangingPunct="0">
        <a:spcBef>
          <a:spcPct val="20000"/>
        </a:spcBef>
        <a:spcAft>
          <a:spcPct val="0"/>
        </a:spcAft>
        <a:defRPr>
          <a:solidFill>
            <a:schemeClr val="tx1"/>
          </a:solidFill>
          <a:latin typeface="+mn-lt"/>
          <a:ea typeface="ＭＳ Ｐゴシック" pitchFamily="4" charset="-128"/>
          <a:cs typeface="+mn-cs"/>
        </a:defRPr>
      </a:lvl2pPr>
      <a:lvl3pPr marL="748162" algn="l" rtl="0" eaLnBrk="0" fontAlgn="base" hangingPunct="0">
        <a:spcBef>
          <a:spcPct val="20000"/>
        </a:spcBef>
        <a:spcAft>
          <a:spcPct val="0"/>
        </a:spcAft>
        <a:defRPr>
          <a:solidFill>
            <a:schemeClr val="tx1"/>
          </a:solidFill>
          <a:latin typeface="+mn-lt"/>
          <a:ea typeface="ＭＳ Ｐゴシック" pitchFamily="4" charset="-128"/>
          <a:cs typeface="+mn-cs"/>
        </a:defRPr>
      </a:lvl3pPr>
      <a:lvl4pPr marL="1122243" algn="l" rtl="0" eaLnBrk="0" fontAlgn="base" hangingPunct="0">
        <a:spcBef>
          <a:spcPct val="20000"/>
        </a:spcBef>
        <a:spcAft>
          <a:spcPct val="0"/>
        </a:spcAft>
        <a:defRPr>
          <a:solidFill>
            <a:schemeClr val="tx1"/>
          </a:solidFill>
          <a:latin typeface="+mn-lt"/>
          <a:ea typeface="ＭＳ Ｐゴシック" pitchFamily="4" charset="-128"/>
          <a:cs typeface="+mn-cs"/>
        </a:defRPr>
      </a:lvl4pPr>
      <a:lvl5pPr marL="1496324" algn="l" rtl="0" eaLnBrk="0" fontAlgn="base" hangingPunct="0">
        <a:spcBef>
          <a:spcPct val="20000"/>
        </a:spcBef>
        <a:spcAft>
          <a:spcPct val="0"/>
        </a:spcAft>
        <a:defRPr>
          <a:solidFill>
            <a:schemeClr val="tx1"/>
          </a:solidFill>
          <a:latin typeface="+mn-lt"/>
          <a:ea typeface="ＭＳ Ｐゴシック" pitchFamily="4" charset="-128"/>
          <a:cs typeface="+mn-cs"/>
        </a:defRPr>
      </a:lvl5pPr>
      <a:lvl6pPr marL="1870405">
        <a:defRPr>
          <a:latin typeface="+mn-lt"/>
          <a:ea typeface="+mn-ea"/>
          <a:cs typeface="+mn-cs"/>
        </a:defRPr>
      </a:lvl6pPr>
      <a:lvl7pPr marL="2244486">
        <a:defRPr>
          <a:latin typeface="+mn-lt"/>
          <a:ea typeface="+mn-ea"/>
          <a:cs typeface="+mn-cs"/>
        </a:defRPr>
      </a:lvl7pPr>
      <a:lvl8pPr marL="2618567">
        <a:defRPr>
          <a:latin typeface="+mn-lt"/>
          <a:ea typeface="+mn-ea"/>
          <a:cs typeface="+mn-cs"/>
        </a:defRPr>
      </a:lvl8pPr>
      <a:lvl9pPr marL="2992648">
        <a:defRPr>
          <a:latin typeface="+mn-lt"/>
          <a:ea typeface="+mn-ea"/>
          <a:cs typeface="+mn-cs"/>
        </a:defRPr>
      </a:lvl9pPr>
    </p:bodyStyle>
    <p:otherStyle>
      <a:lvl1pPr marL="0">
        <a:defRPr>
          <a:latin typeface="+mn-lt"/>
          <a:ea typeface="+mn-ea"/>
          <a:cs typeface="+mn-cs"/>
        </a:defRPr>
      </a:lvl1pPr>
      <a:lvl2pPr marL="374081">
        <a:defRPr>
          <a:latin typeface="+mn-lt"/>
          <a:ea typeface="+mn-ea"/>
          <a:cs typeface="+mn-cs"/>
        </a:defRPr>
      </a:lvl2pPr>
      <a:lvl3pPr marL="748162">
        <a:defRPr>
          <a:latin typeface="+mn-lt"/>
          <a:ea typeface="+mn-ea"/>
          <a:cs typeface="+mn-cs"/>
        </a:defRPr>
      </a:lvl3pPr>
      <a:lvl4pPr marL="1122243">
        <a:defRPr>
          <a:latin typeface="+mn-lt"/>
          <a:ea typeface="+mn-ea"/>
          <a:cs typeface="+mn-cs"/>
        </a:defRPr>
      </a:lvl4pPr>
      <a:lvl5pPr marL="1496324">
        <a:defRPr>
          <a:latin typeface="+mn-lt"/>
          <a:ea typeface="+mn-ea"/>
          <a:cs typeface="+mn-cs"/>
        </a:defRPr>
      </a:lvl5pPr>
      <a:lvl6pPr marL="1870405">
        <a:defRPr>
          <a:latin typeface="+mn-lt"/>
          <a:ea typeface="+mn-ea"/>
          <a:cs typeface="+mn-cs"/>
        </a:defRPr>
      </a:lvl6pPr>
      <a:lvl7pPr marL="2244486">
        <a:defRPr>
          <a:latin typeface="+mn-lt"/>
          <a:ea typeface="+mn-ea"/>
          <a:cs typeface="+mn-cs"/>
        </a:defRPr>
      </a:lvl7pPr>
      <a:lvl8pPr marL="2618567">
        <a:defRPr>
          <a:latin typeface="+mn-lt"/>
          <a:ea typeface="+mn-ea"/>
          <a:cs typeface="+mn-cs"/>
        </a:defRPr>
      </a:lvl8pPr>
      <a:lvl9pPr marL="2992648">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Holder 2">
            <a:extLst>
              <a:ext uri="{FF2B5EF4-FFF2-40B4-BE49-F238E27FC236}">
                <a16:creationId xmlns:a16="http://schemas.microsoft.com/office/drawing/2014/main" id="{E2505EC8-6176-9A4D-9D6A-50B0794CC143}"/>
              </a:ext>
            </a:extLst>
          </p:cNvPr>
          <p:cNvSpPr>
            <a:spLocks noGrp="1"/>
          </p:cNvSpPr>
          <p:nvPr>
            <p:ph type="title"/>
          </p:nvPr>
        </p:nvSpPr>
        <p:spPr bwMode="auto">
          <a:xfrm>
            <a:off x="1436543" y="708516"/>
            <a:ext cx="6172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US" altLang="en-US"/>
          </a:p>
        </p:txBody>
      </p:sp>
      <p:sp>
        <p:nvSpPr>
          <p:cNvPr id="1027" name="Holder 3">
            <a:extLst>
              <a:ext uri="{FF2B5EF4-FFF2-40B4-BE49-F238E27FC236}">
                <a16:creationId xmlns:a16="http://schemas.microsoft.com/office/drawing/2014/main" id="{CB9A1B59-F142-5944-8602-00800947F286}"/>
              </a:ext>
            </a:extLst>
          </p:cNvPr>
          <p:cNvSpPr>
            <a:spLocks noGrp="1"/>
          </p:cNvSpPr>
          <p:nvPr>
            <p:ph type="body" idx="1"/>
          </p:nvPr>
        </p:nvSpPr>
        <p:spPr bwMode="auto">
          <a:xfrm>
            <a:off x="466293" y="1399454"/>
            <a:ext cx="81127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US" altLang="en-US"/>
          </a:p>
        </p:txBody>
      </p:sp>
      <p:sp>
        <p:nvSpPr>
          <p:cNvPr id="4" name="Holder 4">
            <a:extLst>
              <a:ext uri="{FF2B5EF4-FFF2-40B4-BE49-F238E27FC236}">
                <a16:creationId xmlns:a16="http://schemas.microsoft.com/office/drawing/2014/main" id="{37C5BEF8-267F-DF40-86FC-621219EC4ADF}"/>
              </a:ext>
            </a:extLst>
          </p:cNvPr>
          <p:cNvSpPr>
            <a:spLocks noGrp="1"/>
          </p:cNvSpPr>
          <p:nvPr>
            <p:ph type="ftr" sz="quarter" idx="5"/>
          </p:nvPr>
        </p:nvSpPr>
        <p:spPr>
          <a:xfrm>
            <a:off x="3075709" y="6277937"/>
            <a:ext cx="2893868" cy="276999"/>
          </a:xfrm>
          <a:prstGeom prst="rect">
            <a:avLst/>
          </a:prstGeom>
        </p:spPr>
        <p:txBody>
          <a:bodyPr wrap="square" lIns="0" tIns="0" rIns="0" bIns="0">
            <a:spAutoFit/>
          </a:bodyPr>
          <a:lstStyle>
            <a:lvl1pPr algn="ctr" eaLnBrk="1" fontAlgn="auto" hangingPunct="1">
              <a:spcBef>
                <a:spcPts val="0"/>
              </a:spcBef>
              <a:spcAft>
                <a:spcPts val="0"/>
              </a:spcAft>
              <a:defRPr>
                <a:solidFill>
                  <a:schemeClr val="tx1">
                    <a:tint val="75000"/>
                  </a:schemeClr>
                </a:solidFill>
                <a:latin typeface="+mn-lt"/>
                <a:ea typeface="+mn-ea"/>
                <a:cs typeface="+mn-cs"/>
              </a:defRPr>
            </a:lvl1pPr>
          </a:lstStyle>
          <a:p>
            <a:pPr>
              <a:defRPr/>
            </a:pPr>
            <a:endParaRPr/>
          </a:p>
        </p:txBody>
      </p:sp>
      <p:sp>
        <p:nvSpPr>
          <p:cNvPr id="5" name="Holder 5">
            <a:extLst>
              <a:ext uri="{FF2B5EF4-FFF2-40B4-BE49-F238E27FC236}">
                <a16:creationId xmlns:a16="http://schemas.microsoft.com/office/drawing/2014/main" id="{22904D49-4CBD-BB41-80A0-0A1A4195EF24}"/>
              </a:ext>
            </a:extLst>
          </p:cNvPr>
          <p:cNvSpPr>
            <a:spLocks noGrp="1"/>
          </p:cNvSpPr>
          <p:nvPr>
            <p:ph type="dt" sz="half" idx="6"/>
          </p:nvPr>
        </p:nvSpPr>
        <p:spPr>
          <a:xfrm>
            <a:off x="452005" y="6277937"/>
            <a:ext cx="2080780" cy="276999"/>
          </a:xfrm>
          <a:prstGeom prst="rect">
            <a:avLst/>
          </a:prstGeom>
        </p:spPr>
        <p:txBody>
          <a:bodyPr vert="horz" wrap="square" lIns="0" tIns="0" rIns="0" bIns="0" numCol="1" anchor="t" anchorCtr="0" compatLnSpc="1">
            <a:prstTxWarp prst="textNoShape">
              <a:avLst/>
            </a:prstTxWarp>
            <a:spAutoFit/>
          </a:bodyPr>
          <a:lstStyle>
            <a:lvl1pPr eaLnBrk="1" hangingPunct="1">
              <a:defRPr>
                <a:solidFill>
                  <a:srgbClr val="898989"/>
                </a:solidFill>
                <a:latin typeface="Calibri" panose="020F0502020204030204" pitchFamily="34" charset="0"/>
              </a:defRPr>
            </a:lvl1pPr>
          </a:lstStyle>
          <a:p>
            <a:pPr>
              <a:defRPr/>
            </a:pPr>
            <a:fld id="{C0E2A405-2A9F-4C48-A8DA-821381DE520D}" type="datetime1">
              <a:rPr lang="en-US" altLang="en-US"/>
              <a:pPr>
                <a:defRPr/>
              </a:pPr>
              <a:t>11/9/21</a:t>
            </a:fld>
            <a:endParaRPr lang="en-US" altLang="en-US"/>
          </a:p>
        </p:txBody>
      </p:sp>
      <p:sp>
        <p:nvSpPr>
          <p:cNvPr id="6" name="Holder 6">
            <a:extLst>
              <a:ext uri="{FF2B5EF4-FFF2-40B4-BE49-F238E27FC236}">
                <a16:creationId xmlns:a16="http://schemas.microsoft.com/office/drawing/2014/main" id="{1D2BF3F9-88EA-1B45-9D32-60A7FCC738D9}"/>
              </a:ext>
            </a:extLst>
          </p:cNvPr>
          <p:cNvSpPr>
            <a:spLocks noGrp="1"/>
          </p:cNvSpPr>
          <p:nvPr>
            <p:ph type="sldNum" sz="quarter" idx="7"/>
          </p:nvPr>
        </p:nvSpPr>
        <p:spPr>
          <a:xfrm>
            <a:off x="4049857" y="5837143"/>
            <a:ext cx="590983" cy="508024"/>
          </a:xfrm>
          <a:prstGeom prst="rect">
            <a:avLst/>
          </a:prstGeom>
        </p:spPr>
        <p:txBody>
          <a:bodyPr vert="horz" wrap="square" lIns="0" tIns="0" rIns="0" bIns="0" numCol="1" anchor="t" anchorCtr="0" compatLnSpc="1">
            <a:prstTxWarp prst="textNoShape">
              <a:avLst/>
            </a:prstTxWarp>
            <a:spAutoFit/>
          </a:bodyPr>
          <a:lstStyle>
            <a:lvl1pPr eaLnBrk="1" hangingPunct="1">
              <a:lnSpc>
                <a:spcPts val="3948"/>
              </a:lnSpc>
              <a:defRPr sz="3927" i="1" smtClean="0">
                <a:solidFill>
                  <a:srgbClr val="F89829"/>
                </a:solidFill>
                <a:latin typeface="Calibri" panose="020F0502020204030204" pitchFamily="34" charset="0"/>
                <a:cs typeface="Calibri" panose="020F0502020204030204" pitchFamily="34" charset="0"/>
              </a:defRPr>
            </a:lvl1pPr>
          </a:lstStyle>
          <a:p>
            <a:pPr>
              <a:defRPr/>
            </a:pPr>
            <a:fld id="{2DC84A91-3DE4-2548-A03B-E3D74601530D}" type="slidenum">
              <a:rPr lang="en-US" altLang="en-US"/>
              <a:pPr>
                <a:defRPr/>
              </a:pPr>
              <a:t>‹#›</a:t>
            </a:fld>
            <a:endParaRPr lang="en-US" altLang="en-US"/>
          </a:p>
        </p:txBody>
      </p:sp>
      <p:sp>
        <p:nvSpPr>
          <p:cNvPr id="7" name="Rectangle 6">
            <a:extLst>
              <a:ext uri="{FF2B5EF4-FFF2-40B4-BE49-F238E27FC236}">
                <a16:creationId xmlns:a16="http://schemas.microsoft.com/office/drawing/2014/main" id="{CB6006CF-725B-8A4B-A507-86C2F51E4584}"/>
              </a:ext>
            </a:extLst>
          </p:cNvPr>
          <p:cNvSpPr/>
          <p:nvPr userDrawn="1"/>
        </p:nvSpPr>
        <p:spPr>
          <a:xfrm>
            <a:off x="7487849" y="6284697"/>
            <a:ext cx="1119217" cy="369332"/>
          </a:xfrm>
          <a:prstGeom prst="rect">
            <a:avLst/>
          </a:prstGeom>
        </p:spPr>
        <p:txBody>
          <a:bodyPr wrap="none">
            <a:spAutoFit/>
          </a:bodyPr>
          <a:lstStyle/>
          <a:p>
            <a:pPr algn="r" defTabSz="426640" eaLnBrk="1" hangingPunct="1">
              <a:defRPr/>
            </a:pPr>
            <a:r>
              <a:rPr lang="en-US" dirty="0">
                <a:solidFill>
                  <a:schemeClr val="tx1">
                    <a:alpha val="50000"/>
                  </a:schemeClr>
                </a:solidFill>
                <a:latin typeface="Open Sans"/>
                <a:ea typeface="ＭＳ Ｐゴシック" pitchFamily="4" charset="-128"/>
                <a:cs typeface="Open Sans"/>
              </a:rPr>
              <a:t> © IFFOR</a:t>
            </a:r>
          </a:p>
        </p:txBody>
      </p:sp>
    </p:spTree>
    <p:extLst>
      <p:ext uri="{BB962C8B-B14F-4D97-AF65-F5344CB8AC3E}">
        <p14:creationId xmlns:p14="http://schemas.microsoft.com/office/powerpoint/2010/main" val="3306647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lgn="ctr" rtl="0" eaLnBrk="0" fontAlgn="base" hangingPunct="0">
        <a:spcBef>
          <a:spcPct val="0"/>
        </a:spcBef>
        <a:spcAft>
          <a:spcPct val="0"/>
        </a:spcAft>
        <a:defRPr>
          <a:solidFill>
            <a:schemeClr val="tx2"/>
          </a:solidFill>
          <a:latin typeface="+mj-lt"/>
          <a:ea typeface="ＭＳ Ｐゴシック" pitchFamily="4" charset="-128"/>
          <a:cs typeface="ＭＳ Ｐゴシック" pitchFamily="4" charset="-128"/>
        </a:defRPr>
      </a:lvl1pPr>
      <a:lvl2pPr algn="ctr" rtl="0" eaLnBrk="0" fontAlgn="base" hangingPunct="0">
        <a:spcBef>
          <a:spcPct val="0"/>
        </a:spcBef>
        <a:spcAft>
          <a:spcPct val="0"/>
        </a:spcAft>
        <a:defRPr>
          <a:solidFill>
            <a:schemeClr val="tx2"/>
          </a:solidFill>
          <a:latin typeface="Calibri" pitchFamily="4" charset="0"/>
          <a:ea typeface="ＭＳ Ｐゴシック" pitchFamily="4" charset="-128"/>
          <a:cs typeface="ＭＳ Ｐゴシック" pitchFamily="4" charset="-128"/>
        </a:defRPr>
      </a:lvl2pPr>
      <a:lvl3pPr algn="ctr" rtl="0" eaLnBrk="0" fontAlgn="base" hangingPunct="0">
        <a:spcBef>
          <a:spcPct val="0"/>
        </a:spcBef>
        <a:spcAft>
          <a:spcPct val="0"/>
        </a:spcAft>
        <a:defRPr>
          <a:solidFill>
            <a:schemeClr val="tx2"/>
          </a:solidFill>
          <a:latin typeface="Calibri" pitchFamily="4" charset="0"/>
          <a:ea typeface="ＭＳ Ｐゴシック" pitchFamily="4" charset="-128"/>
          <a:cs typeface="ＭＳ Ｐゴシック" pitchFamily="4" charset="-128"/>
        </a:defRPr>
      </a:lvl3pPr>
      <a:lvl4pPr algn="ctr" rtl="0" eaLnBrk="0" fontAlgn="base" hangingPunct="0">
        <a:spcBef>
          <a:spcPct val="0"/>
        </a:spcBef>
        <a:spcAft>
          <a:spcPct val="0"/>
        </a:spcAft>
        <a:defRPr>
          <a:solidFill>
            <a:schemeClr val="tx2"/>
          </a:solidFill>
          <a:latin typeface="Calibri" pitchFamily="4" charset="0"/>
          <a:ea typeface="ＭＳ Ｐゴシック" pitchFamily="4" charset="-128"/>
          <a:cs typeface="ＭＳ Ｐゴシック" pitchFamily="4" charset="-128"/>
        </a:defRPr>
      </a:lvl4pPr>
      <a:lvl5pPr algn="ctr" rtl="0" eaLnBrk="0" fontAlgn="base" hangingPunct="0">
        <a:spcBef>
          <a:spcPct val="0"/>
        </a:spcBef>
        <a:spcAft>
          <a:spcPct val="0"/>
        </a:spcAft>
        <a:defRPr>
          <a:solidFill>
            <a:schemeClr val="tx2"/>
          </a:solidFill>
          <a:latin typeface="Calibri" pitchFamily="4" charset="0"/>
          <a:ea typeface="ＭＳ Ｐゴシック" pitchFamily="4" charset="-128"/>
          <a:cs typeface="ＭＳ Ｐゴシック" pitchFamily="4" charset="-128"/>
        </a:defRPr>
      </a:lvl5pPr>
      <a:lvl6pPr marL="374081" algn="ctr" rtl="0" eaLnBrk="0" fontAlgn="base" hangingPunct="0">
        <a:spcBef>
          <a:spcPct val="0"/>
        </a:spcBef>
        <a:spcAft>
          <a:spcPct val="0"/>
        </a:spcAft>
        <a:defRPr>
          <a:solidFill>
            <a:schemeClr val="tx2"/>
          </a:solidFill>
          <a:latin typeface="Calibri" pitchFamily="4" charset="0"/>
          <a:ea typeface="ＭＳ Ｐゴシック" pitchFamily="4" charset="-128"/>
          <a:cs typeface="ＭＳ Ｐゴシック" pitchFamily="4" charset="-128"/>
        </a:defRPr>
      </a:lvl6pPr>
      <a:lvl7pPr marL="748162" algn="ctr" rtl="0" eaLnBrk="0" fontAlgn="base" hangingPunct="0">
        <a:spcBef>
          <a:spcPct val="0"/>
        </a:spcBef>
        <a:spcAft>
          <a:spcPct val="0"/>
        </a:spcAft>
        <a:defRPr>
          <a:solidFill>
            <a:schemeClr val="tx2"/>
          </a:solidFill>
          <a:latin typeface="Calibri" pitchFamily="4" charset="0"/>
          <a:ea typeface="ＭＳ Ｐゴシック" pitchFamily="4" charset="-128"/>
          <a:cs typeface="ＭＳ Ｐゴシック" pitchFamily="4" charset="-128"/>
        </a:defRPr>
      </a:lvl7pPr>
      <a:lvl8pPr marL="1122243" algn="ctr" rtl="0" eaLnBrk="0" fontAlgn="base" hangingPunct="0">
        <a:spcBef>
          <a:spcPct val="0"/>
        </a:spcBef>
        <a:spcAft>
          <a:spcPct val="0"/>
        </a:spcAft>
        <a:defRPr>
          <a:solidFill>
            <a:schemeClr val="tx2"/>
          </a:solidFill>
          <a:latin typeface="Calibri" pitchFamily="4" charset="0"/>
          <a:ea typeface="ＭＳ Ｐゴシック" pitchFamily="4" charset="-128"/>
          <a:cs typeface="ＭＳ Ｐゴシック" pitchFamily="4" charset="-128"/>
        </a:defRPr>
      </a:lvl8pPr>
      <a:lvl9pPr marL="1496324" algn="ctr" rtl="0" eaLnBrk="0" fontAlgn="base" hangingPunct="0">
        <a:spcBef>
          <a:spcPct val="0"/>
        </a:spcBef>
        <a:spcAft>
          <a:spcPct val="0"/>
        </a:spcAft>
        <a:defRPr>
          <a:solidFill>
            <a:schemeClr val="tx2"/>
          </a:solidFill>
          <a:latin typeface="Calibri" pitchFamily="4" charset="0"/>
          <a:ea typeface="ＭＳ Ｐゴシック" pitchFamily="4" charset="-128"/>
          <a:cs typeface="ＭＳ Ｐゴシック" pitchFamily="4" charset="-128"/>
        </a:defRPr>
      </a:lvl9pPr>
    </p:titleStyle>
    <p:bodyStyle>
      <a:lvl1pPr marL="280561" indent="-280561" algn="l" rtl="0" eaLnBrk="0" fontAlgn="base" hangingPunct="0">
        <a:spcBef>
          <a:spcPct val="20000"/>
        </a:spcBef>
        <a:spcAft>
          <a:spcPct val="0"/>
        </a:spcAft>
        <a:defRPr>
          <a:solidFill>
            <a:schemeClr val="tx1"/>
          </a:solidFill>
          <a:latin typeface="+mn-lt"/>
          <a:ea typeface="ＭＳ Ｐゴシック" pitchFamily="4" charset="-128"/>
          <a:cs typeface="ＭＳ Ｐゴシック" pitchFamily="4" charset="-128"/>
        </a:defRPr>
      </a:lvl1pPr>
      <a:lvl2pPr marL="374081" algn="l" rtl="0" eaLnBrk="0" fontAlgn="base" hangingPunct="0">
        <a:spcBef>
          <a:spcPct val="20000"/>
        </a:spcBef>
        <a:spcAft>
          <a:spcPct val="0"/>
        </a:spcAft>
        <a:defRPr>
          <a:solidFill>
            <a:schemeClr val="tx1"/>
          </a:solidFill>
          <a:latin typeface="+mn-lt"/>
          <a:ea typeface="ＭＳ Ｐゴシック" pitchFamily="4" charset="-128"/>
          <a:cs typeface="+mn-cs"/>
        </a:defRPr>
      </a:lvl2pPr>
      <a:lvl3pPr marL="748162" algn="l" rtl="0" eaLnBrk="0" fontAlgn="base" hangingPunct="0">
        <a:spcBef>
          <a:spcPct val="20000"/>
        </a:spcBef>
        <a:spcAft>
          <a:spcPct val="0"/>
        </a:spcAft>
        <a:defRPr>
          <a:solidFill>
            <a:schemeClr val="tx1"/>
          </a:solidFill>
          <a:latin typeface="+mn-lt"/>
          <a:ea typeface="ＭＳ Ｐゴシック" pitchFamily="4" charset="-128"/>
          <a:cs typeface="+mn-cs"/>
        </a:defRPr>
      </a:lvl3pPr>
      <a:lvl4pPr marL="1122243" algn="l" rtl="0" eaLnBrk="0" fontAlgn="base" hangingPunct="0">
        <a:spcBef>
          <a:spcPct val="20000"/>
        </a:spcBef>
        <a:spcAft>
          <a:spcPct val="0"/>
        </a:spcAft>
        <a:defRPr>
          <a:solidFill>
            <a:schemeClr val="tx1"/>
          </a:solidFill>
          <a:latin typeface="+mn-lt"/>
          <a:ea typeface="ＭＳ Ｐゴシック" pitchFamily="4" charset="-128"/>
          <a:cs typeface="+mn-cs"/>
        </a:defRPr>
      </a:lvl4pPr>
      <a:lvl5pPr marL="1496324" algn="l" rtl="0" eaLnBrk="0" fontAlgn="base" hangingPunct="0">
        <a:spcBef>
          <a:spcPct val="20000"/>
        </a:spcBef>
        <a:spcAft>
          <a:spcPct val="0"/>
        </a:spcAft>
        <a:defRPr>
          <a:solidFill>
            <a:schemeClr val="tx1"/>
          </a:solidFill>
          <a:latin typeface="+mn-lt"/>
          <a:ea typeface="ＭＳ Ｐゴシック" pitchFamily="4" charset="-128"/>
          <a:cs typeface="+mn-cs"/>
        </a:defRPr>
      </a:lvl5pPr>
      <a:lvl6pPr marL="1870405">
        <a:defRPr>
          <a:latin typeface="+mn-lt"/>
          <a:ea typeface="+mn-ea"/>
          <a:cs typeface="+mn-cs"/>
        </a:defRPr>
      </a:lvl6pPr>
      <a:lvl7pPr marL="2244486">
        <a:defRPr>
          <a:latin typeface="+mn-lt"/>
          <a:ea typeface="+mn-ea"/>
          <a:cs typeface="+mn-cs"/>
        </a:defRPr>
      </a:lvl7pPr>
      <a:lvl8pPr marL="2618567">
        <a:defRPr>
          <a:latin typeface="+mn-lt"/>
          <a:ea typeface="+mn-ea"/>
          <a:cs typeface="+mn-cs"/>
        </a:defRPr>
      </a:lvl8pPr>
      <a:lvl9pPr marL="2992648">
        <a:defRPr>
          <a:latin typeface="+mn-lt"/>
          <a:ea typeface="+mn-ea"/>
          <a:cs typeface="+mn-cs"/>
        </a:defRPr>
      </a:lvl9pPr>
    </p:bodyStyle>
    <p:otherStyle>
      <a:lvl1pPr marL="0">
        <a:defRPr>
          <a:latin typeface="+mn-lt"/>
          <a:ea typeface="+mn-ea"/>
          <a:cs typeface="+mn-cs"/>
        </a:defRPr>
      </a:lvl1pPr>
      <a:lvl2pPr marL="374081">
        <a:defRPr>
          <a:latin typeface="+mn-lt"/>
          <a:ea typeface="+mn-ea"/>
          <a:cs typeface="+mn-cs"/>
        </a:defRPr>
      </a:lvl2pPr>
      <a:lvl3pPr marL="748162">
        <a:defRPr>
          <a:latin typeface="+mn-lt"/>
          <a:ea typeface="+mn-ea"/>
          <a:cs typeface="+mn-cs"/>
        </a:defRPr>
      </a:lvl3pPr>
      <a:lvl4pPr marL="1122243">
        <a:defRPr>
          <a:latin typeface="+mn-lt"/>
          <a:ea typeface="+mn-ea"/>
          <a:cs typeface="+mn-cs"/>
        </a:defRPr>
      </a:lvl4pPr>
      <a:lvl5pPr marL="1496324">
        <a:defRPr>
          <a:latin typeface="+mn-lt"/>
          <a:ea typeface="+mn-ea"/>
          <a:cs typeface="+mn-cs"/>
        </a:defRPr>
      </a:lvl5pPr>
      <a:lvl6pPr marL="1870405">
        <a:defRPr>
          <a:latin typeface="+mn-lt"/>
          <a:ea typeface="+mn-ea"/>
          <a:cs typeface="+mn-cs"/>
        </a:defRPr>
      </a:lvl6pPr>
      <a:lvl7pPr marL="2244486">
        <a:defRPr>
          <a:latin typeface="+mn-lt"/>
          <a:ea typeface="+mn-ea"/>
          <a:cs typeface="+mn-cs"/>
        </a:defRPr>
      </a:lvl7pPr>
      <a:lvl8pPr marL="2618567">
        <a:defRPr>
          <a:latin typeface="+mn-lt"/>
          <a:ea typeface="+mn-ea"/>
          <a:cs typeface="+mn-cs"/>
        </a:defRPr>
      </a:lvl8pPr>
      <a:lvl9pPr marL="2992648">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131EB68-467E-F44F-B780-2DCE99154EB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88DBBD88-3003-4448-97CE-71A9C0141CA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EF9EBE0E-4DE4-E143-B803-D4E3A9F36379}"/>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a:defRPr/>
            </a:pPr>
            <a:fld id="{4EE7DA7B-831D-7D44-92DE-DF2F0EDCD040}" type="datetime1">
              <a:rPr lang="en-US" altLang="en-US"/>
              <a:pPr>
                <a:defRPr/>
              </a:pPr>
              <a:t>11/9/21</a:t>
            </a:fld>
            <a:endParaRPr lang="en-US" altLang="en-US"/>
          </a:p>
        </p:txBody>
      </p:sp>
      <p:sp>
        <p:nvSpPr>
          <p:cNvPr id="5" name="Footer Placeholder 4">
            <a:extLst>
              <a:ext uri="{FF2B5EF4-FFF2-40B4-BE49-F238E27FC236}">
                <a16:creationId xmlns:a16="http://schemas.microsoft.com/office/drawing/2014/main" id="{A6C2EF9F-F2D1-2A49-BBFA-F05CE63A935E}"/>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0D0C2443-2E08-C245-8BB6-71BB57CD1B7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8B59AF1C-CAA9-6E44-A9AD-3697240D2BA4}" type="slidenum">
              <a:rPr lang="en-US" altLang="en-US"/>
              <a:pPr>
                <a:defRPr/>
              </a:pPr>
              <a:t>‹#›</a:t>
            </a:fld>
            <a:endParaRPr lang="en-US" altLang="en-US"/>
          </a:p>
        </p:txBody>
      </p:sp>
    </p:spTree>
    <p:extLst>
      <p:ext uri="{BB962C8B-B14F-4D97-AF65-F5344CB8AC3E}">
        <p14:creationId xmlns:p14="http://schemas.microsoft.com/office/powerpoint/2010/main" val="208760438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D68CC6D-33F3-604C-94D1-EA20F26959D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AA45E202-EF95-E14C-9882-C8C11756844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FCA07D7C-459C-5940-AEC0-4BECB12FC41E}"/>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a:defRPr/>
            </a:pPr>
            <a:fld id="{16DE6EC9-C67E-6A40-88CF-4536D32B5964}" type="datetime1">
              <a:rPr lang="en-US" altLang="en-US"/>
              <a:pPr>
                <a:defRPr/>
              </a:pPr>
              <a:t>11/9/21</a:t>
            </a:fld>
            <a:endParaRPr lang="en-US" altLang="en-US"/>
          </a:p>
        </p:txBody>
      </p:sp>
      <p:sp>
        <p:nvSpPr>
          <p:cNvPr id="5" name="Footer Placeholder 4">
            <a:extLst>
              <a:ext uri="{FF2B5EF4-FFF2-40B4-BE49-F238E27FC236}">
                <a16:creationId xmlns:a16="http://schemas.microsoft.com/office/drawing/2014/main" id="{6B2C33A1-5E8C-A849-80CE-CFA87072D26A}"/>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E6BF72BA-31F0-0445-811C-18F36170590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77102D8C-691E-C14F-91A2-56D241BB3E4F}" type="slidenum">
              <a:rPr lang="en-US" altLang="en-US"/>
              <a:pPr>
                <a:defRPr/>
              </a:pPr>
              <a:t>‹#›</a:t>
            </a:fld>
            <a:endParaRPr lang="en-US" altLang="en-US"/>
          </a:p>
        </p:txBody>
      </p:sp>
      <p:sp>
        <p:nvSpPr>
          <p:cNvPr id="7" name="TextBox 6">
            <a:extLst>
              <a:ext uri="{FF2B5EF4-FFF2-40B4-BE49-F238E27FC236}">
                <a16:creationId xmlns:a16="http://schemas.microsoft.com/office/drawing/2014/main" id="{0DF2CF6C-2BC4-DC41-90A3-BE88C5C8D675}"/>
              </a:ext>
            </a:extLst>
          </p:cNvPr>
          <p:cNvSpPr txBox="1"/>
          <p:nvPr userDrawn="1"/>
        </p:nvSpPr>
        <p:spPr>
          <a:xfrm>
            <a:off x="6389535" y="6369947"/>
            <a:ext cx="2297265" cy="351528"/>
          </a:xfrm>
          <a:prstGeom prst="rect">
            <a:avLst/>
          </a:prstGeom>
          <a:noFill/>
        </p:spPr>
        <p:txBody>
          <a:bodyPr lIns="104287" tIns="52144" rIns="104287" bIns="52144">
            <a:spAutoFit/>
          </a:bodyPr>
          <a:lstStyle/>
          <a:p>
            <a:pPr algn="r" defTabSz="521437" eaLnBrk="1" hangingPunct="1">
              <a:defRPr/>
            </a:pPr>
            <a:r>
              <a:rPr lang="en-US" sz="1600" dirty="0">
                <a:solidFill>
                  <a:schemeClr val="tx1">
                    <a:alpha val="50000"/>
                  </a:schemeClr>
                </a:solidFill>
                <a:latin typeface="Open Sans"/>
                <a:ea typeface="ＭＳ Ｐゴシック" pitchFamily="4" charset="-128"/>
                <a:cs typeface="Open Sans"/>
              </a:rPr>
              <a:t> © IFFOR</a:t>
            </a:r>
          </a:p>
        </p:txBody>
      </p:sp>
    </p:spTree>
    <p:extLst>
      <p:ext uri="{BB962C8B-B14F-4D97-AF65-F5344CB8AC3E}">
        <p14:creationId xmlns:p14="http://schemas.microsoft.com/office/powerpoint/2010/main" val="338648139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421F810-12C4-0A46-A378-1467AE1D8E5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4024E3D0-11D6-F649-B0F9-34A799D588B6}"/>
              </a:ext>
            </a:extLst>
          </p:cNvPr>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9432928B-9103-B74E-BE05-EC8C12DA2C04}"/>
              </a:ext>
            </a:extLst>
          </p:cNvPr>
          <p:cNvSpPr>
            <a:spLocks noGrp="1"/>
          </p:cNvSpPr>
          <p:nvPr>
            <p:ph type="dt" sz="half" idx="2"/>
          </p:nvPr>
        </p:nvSpPr>
        <p:spPr>
          <a:xfrm>
            <a:off x="457200" y="6356351"/>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108">
                <a:solidFill>
                  <a:srgbClr val="898989"/>
                </a:solidFill>
                <a:latin typeface="Calibri" panose="020F0502020204030204" pitchFamily="34" charset="0"/>
              </a:defRPr>
            </a:lvl1pPr>
          </a:lstStyle>
          <a:p>
            <a:pPr>
              <a:defRPr/>
            </a:pPr>
            <a:fld id="{E057D916-A9E3-2D45-B553-C045A12CB8E7}" type="datetime1">
              <a:rPr lang="en-US" altLang="en-US"/>
              <a:pPr>
                <a:defRPr/>
              </a:pPr>
              <a:t>11/9/21</a:t>
            </a:fld>
            <a:endParaRPr lang="en-US" altLang="en-US"/>
          </a:p>
        </p:txBody>
      </p:sp>
      <p:sp>
        <p:nvSpPr>
          <p:cNvPr id="5" name="Footer Placeholder 4">
            <a:extLst>
              <a:ext uri="{FF2B5EF4-FFF2-40B4-BE49-F238E27FC236}">
                <a16:creationId xmlns:a16="http://schemas.microsoft.com/office/drawing/2014/main" id="{70A68CDF-98FD-B74B-84EE-380AB587D651}"/>
              </a:ext>
            </a:extLst>
          </p:cNvPr>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108">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B30ECBD5-7601-634F-8A5B-F855BA7F0C03}"/>
              </a:ext>
            </a:extLst>
          </p:cNvPr>
          <p:cNvSpPr>
            <a:spLocks noGrp="1"/>
          </p:cNvSpPr>
          <p:nvPr>
            <p:ph type="sldNum" sz="quarter" idx="4"/>
          </p:nvPr>
        </p:nvSpPr>
        <p:spPr>
          <a:xfrm>
            <a:off x="6553200" y="6356351"/>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108" smtClean="0">
                <a:solidFill>
                  <a:srgbClr val="898989"/>
                </a:solidFill>
                <a:latin typeface="Calibri" panose="020F0502020204030204" pitchFamily="34" charset="0"/>
              </a:defRPr>
            </a:lvl1pPr>
          </a:lstStyle>
          <a:p>
            <a:pPr>
              <a:defRPr/>
            </a:pPr>
            <a:fld id="{F488072D-9BC7-314C-8341-9964E5054F98}" type="slidenum">
              <a:rPr lang="en-US" altLang="en-US"/>
              <a:pPr>
                <a:defRPr/>
              </a:pPr>
              <a:t>‹#›</a:t>
            </a:fld>
            <a:endParaRPr lang="en-US" altLang="en-US"/>
          </a:p>
        </p:txBody>
      </p:sp>
      <p:sp>
        <p:nvSpPr>
          <p:cNvPr id="7" name="TextBox 6">
            <a:extLst>
              <a:ext uri="{FF2B5EF4-FFF2-40B4-BE49-F238E27FC236}">
                <a16:creationId xmlns:a16="http://schemas.microsoft.com/office/drawing/2014/main" id="{FAD09C3B-03FB-0C47-9EC6-959AF0B2AE7C}"/>
              </a:ext>
            </a:extLst>
          </p:cNvPr>
          <p:cNvSpPr txBox="1"/>
          <p:nvPr userDrawn="1"/>
        </p:nvSpPr>
        <p:spPr>
          <a:xfrm>
            <a:off x="6389536" y="6356351"/>
            <a:ext cx="2297265" cy="332613"/>
          </a:xfrm>
          <a:prstGeom prst="rect">
            <a:avLst/>
          </a:prstGeom>
          <a:noFill/>
        </p:spPr>
        <p:txBody>
          <a:bodyPr lIns="96265" tIns="48133" rIns="96265" bIns="48133">
            <a:spAutoFit/>
          </a:bodyPr>
          <a:lstStyle/>
          <a:p>
            <a:pPr algn="r" defTabSz="481338" eaLnBrk="1" hangingPunct="1">
              <a:defRPr/>
            </a:pPr>
            <a:r>
              <a:rPr lang="en-US" sz="1477" dirty="0">
                <a:solidFill>
                  <a:schemeClr val="tx1">
                    <a:alpha val="50000"/>
                  </a:schemeClr>
                </a:solidFill>
                <a:latin typeface="Open Sans"/>
                <a:ea typeface="ＭＳ Ｐゴシック" pitchFamily="4" charset="-128"/>
                <a:cs typeface="Open Sans"/>
              </a:rPr>
              <a:t> © IFFOR</a:t>
            </a:r>
          </a:p>
        </p:txBody>
      </p:sp>
    </p:spTree>
    <p:extLst>
      <p:ext uri="{BB962C8B-B14F-4D97-AF65-F5344CB8AC3E}">
        <p14:creationId xmlns:p14="http://schemas.microsoft.com/office/powerpoint/2010/main" val="18115807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422041" rtl="0" eaLnBrk="0" fontAlgn="base" hangingPunct="0">
        <a:spcBef>
          <a:spcPct val="0"/>
        </a:spcBef>
        <a:spcAft>
          <a:spcPct val="0"/>
        </a:spcAft>
        <a:defRPr sz="4062" kern="1200">
          <a:solidFill>
            <a:schemeClr val="tx1"/>
          </a:solidFill>
          <a:latin typeface="+mj-lt"/>
          <a:ea typeface="ＭＳ Ｐゴシック" pitchFamily="4" charset="-128"/>
          <a:cs typeface="ＭＳ Ｐゴシック" pitchFamily="4" charset="-128"/>
        </a:defRPr>
      </a:lvl1pPr>
      <a:lvl2pPr algn="ctr" defTabSz="422041" rtl="0" eaLnBrk="0" fontAlgn="base" hangingPunct="0">
        <a:spcBef>
          <a:spcPct val="0"/>
        </a:spcBef>
        <a:spcAft>
          <a:spcPct val="0"/>
        </a:spcAft>
        <a:defRPr sz="4062">
          <a:solidFill>
            <a:schemeClr val="tx1"/>
          </a:solidFill>
          <a:latin typeface="Calibri" pitchFamily="4" charset="0"/>
          <a:ea typeface="ＭＳ Ｐゴシック" pitchFamily="4" charset="-128"/>
          <a:cs typeface="ＭＳ Ｐゴシック" pitchFamily="4" charset="-128"/>
        </a:defRPr>
      </a:lvl2pPr>
      <a:lvl3pPr algn="ctr" defTabSz="422041" rtl="0" eaLnBrk="0" fontAlgn="base" hangingPunct="0">
        <a:spcBef>
          <a:spcPct val="0"/>
        </a:spcBef>
        <a:spcAft>
          <a:spcPct val="0"/>
        </a:spcAft>
        <a:defRPr sz="4062">
          <a:solidFill>
            <a:schemeClr val="tx1"/>
          </a:solidFill>
          <a:latin typeface="Calibri" pitchFamily="4" charset="0"/>
          <a:ea typeface="ＭＳ Ｐゴシック" pitchFamily="4" charset="-128"/>
          <a:cs typeface="ＭＳ Ｐゴシック" pitchFamily="4" charset="-128"/>
        </a:defRPr>
      </a:lvl3pPr>
      <a:lvl4pPr algn="ctr" defTabSz="422041" rtl="0" eaLnBrk="0" fontAlgn="base" hangingPunct="0">
        <a:spcBef>
          <a:spcPct val="0"/>
        </a:spcBef>
        <a:spcAft>
          <a:spcPct val="0"/>
        </a:spcAft>
        <a:defRPr sz="4062">
          <a:solidFill>
            <a:schemeClr val="tx1"/>
          </a:solidFill>
          <a:latin typeface="Calibri" pitchFamily="4" charset="0"/>
          <a:ea typeface="ＭＳ Ｐゴシック" pitchFamily="4" charset="-128"/>
          <a:cs typeface="ＭＳ Ｐゴシック" pitchFamily="4" charset="-128"/>
        </a:defRPr>
      </a:lvl4pPr>
      <a:lvl5pPr algn="ctr" defTabSz="422041" rtl="0" eaLnBrk="0" fontAlgn="base" hangingPunct="0">
        <a:spcBef>
          <a:spcPct val="0"/>
        </a:spcBef>
        <a:spcAft>
          <a:spcPct val="0"/>
        </a:spcAft>
        <a:defRPr sz="4062">
          <a:solidFill>
            <a:schemeClr val="tx1"/>
          </a:solidFill>
          <a:latin typeface="Calibri" pitchFamily="4" charset="0"/>
          <a:ea typeface="ＭＳ Ｐゴシック" pitchFamily="4" charset="-128"/>
          <a:cs typeface="ＭＳ Ｐゴシック" pitchFamily="4" charset="-128"/>
        </a:defRPr>
      </a:lvl5pPr>
      <a:lvl6pPr marL="422041" algn="ctr" defTabSz="422041" rtl="0" fontAlgn="base">
        <a:spcBef>
          <a:spcPct val="0"/>
        </a:spcBef>
        <a:spcAft>
          <a:spcPct val="0"/>
        </a:spcAft>
        <a:defRPr sz="4062">
          <a:solidFill>
            <a:schemeClr val="tx1"/>
          </a:solidFill>
          <a:latin typeface="Calibri" pitchFamily="4" charset="0"/>
          <a:ea typeface="ＭＳ Ｐゴシック" pitchFamily="4" charset="-128"/>
          <a:cs typeface="ＭＳ Ｐゴシック" pitchFamily="4" charset="-128"/>
        </a:defRPr>
      </a:lvl6pPr>
      <a:lvl7pPr marL="844083" algn="ctr" defTabSz="422041" rtl="0" fontAlgn="base">
        <a:spcBef>
          <a:spcPct val="0"/>
        </a:spcBef>
        <a:spcAft>
          <a:spcPct val="0"/>
        </a:spcAft>
        <a:defRPr sz="4062">
          <a:solidFill>
            <a:schemeClr val="tx1"/>
          </a:solidFill>
          <a:latin typeface="Calibri" pitchFamily="4" charset="0"/>
          <a:ea typeface="ＭＳ Ｐゴシック" pitchFamily="4" charset="-128"/>
          <a:cs typeface="ＭＳ Ｐゴシック" pitchFamily="4" charset="-128"/>
        </a:defRPr>
      </a:lvl7pPr>
      <a:lvl8pPr marL="1266124" algn="ctr" defTabSz="422041" rtl="0" fontAlgn="base">
        <a:spcBef>
          <a:spcPct val="0"/>
        </a:spcBef>
        <a:spcAft>
          <a:spcPct val="0"/>
        </a:spcAft>
        <a:defRPr sz="4062">
          <a:solidFill>
            <a:schemeClr val="tx1"/>
          </a:solidFill>
          <a:latin typeface="Calibri" pitchFamily="4" charset="0"/>
          <a:ea typeface="ＭＳ Ｐゴシック" pitchFamily="4" charset="-128"/>
          <a:cs typeface="ＭＳ Ｐゴシック" pitchFamily="4" charset="-128"/>
        </a:defRPr>
      </a:lvl8pPr>
      <a:lvl9pPr marL="1688165" algn="ctr" defTabSz="422041" rtl="0" fontAlgn="base">
        <a:spcBef>
          <a:spcPct val="0"/>
        </a:spcBef>
        <a:spcAft>
          <a:spcPct val="0"/>
        </a:spcAft>
        <a:defRPr sz="4062">
          <a:solidFill>
            <a:schemeClr val="tx1"/>
          </a:solidFill>
          <a:latin typeface="Calibri" pitchFamily="4" charset="0"/>
          <a:ea typeface="ＭＳ Ｐゴシック" pitchFamily="4" charset="-128"/>
          <a:cs typeface="ＭＳ Ｐゴシック" pitchFamily="4" charset="-128"/>
        </a:defRPr>
      </a:lvl9pPr>
    </p:titleStyle>
    <p:bodyStyle>
      <a:lvl1pPr marL="316531" indent="-316531" algn="l" defTabSz="422041" rtl="0" eaLnBrk="0" fontAlgn="base" hangingPunct="0">
        <a:spcBef>
          <a:spcPct val="20000"/>
        </a:spcBef>
        <a:spcAft>
          <a:spcPct val="0"/>
        </a:spcAft>
        <a:buFont typeface="Arial" panose="020B0604020202020204" pitchFamily="34" charset="0"/>
        <a:buChar char="•"/>
        <a:defRPr sz="2954" kern="1200">
          <a:solidFill>
            <a:schemeClr val="tx1"/>
          </a:solidFill>
          <a:latin typeface="+mn-lt"/>
          <a:ea typeface="ＭＳ Ｐゴシック" pitchFamily="4" charset="-128"/>
          <a:cs typeface="ＭＳ Ｐゴシック" pitchFamily="4" charset="-128"/>
        </a:defRPr>
      </a:lvl1pPr>
      <a:lvl2pPr marL="685817" indent="-263776" algn="l" defTabSz="422041" rtl="0" eaLnBrk="0" fontAlgn="base" hangingPunct="0">
        <a:spcBef>
          <a:spcPct val="20000"/>
        </a:spcBef>
        <a:spcAft>
          <a:spcPct val="0"/>
        </a:spcAft>
        <a:buFont typeface="Arial" panose="020B0604020202020204" pitchFamily="34" charset="0"/>
        <a:buChar char="–"/>
        <a:defRPr sz="2585" kern="1200">
          <a:solidFill>
            <a:schemeClr val="tx1"/>
          </a:solidFill>
          <a:latin typeface="+mn-lt"/>
          <a:ea typeface="ＭＳ Ｐゴシック" pitchFamily="4" charset="-128"/>
          <a:cs typeface="+mn-cs"/>
        </a:defRPr>
      </a:lvl2pPr>
      <a:lvl3pPr marL="1055103" indent="-211021" algn="l" defTabSz="422041" rtl="0" eaLnBrk="0" fontAlgn="base" hangingPunct="0">
        <a:spcBef>
          <a:spcPct val="20000"/>
        </a:spcBef>
        <a:spcAft>
          <a:spcPct val="0"/>
        </a:spcAft>
        <a:buFont typeface="Arial" panose="020B0604020202020204" pitchFamily="34" charset="0"/>
        <a:buChar char="•"/>
        <a:defRPr sz="2215" kern="1200">
          <a:solidFill>
            <a:schemeClr val="tx1"/>
          </a:solidFill>
          <a:latin typeface="+mn-lt"/>
          <a:ea typeface="ＭＳ Ｐゴシック" pitchFamily="4" charset="-128"/>
          <a:cs typeface="+mn-cs"/>
        </a:defRPr>
      </a:lvl3pPr>
      <a:lvl4pPr marL="1477145" indent="-211021" algn="l" defTabSz="422041" rtl="0" eaLnBrk="0" fontAlgn="base" hangingPunct="0">
        <a:spcBef>
          <a:spcPct val="20000"/>
        </a:spcBef>
        <a:spcAft>
          <a:spcPct val="0"/>
        </a:spcAft>
        <a:buFont typeface="Arial" panose="020B0604020202020204" pitchFamily="34" charset="0"/>
        <a:buChar char="–"/>
        <a:defRPr sz="1846" kern="1200">
          <a:solidFill>
            <a:schemeClr val="tx1"/>
          </a:solidFill>
          <a:latin typeface="+mn-lt"/>
          <a:ea typeface="ＭＳ Ｐゴシック" pitchFamily="4" charset="-128"/>
          <a:cs typeface="+mn-cs"/>
        </a:defRPr>
      </a:lvl4pPr>
      <a:lvl5pPr marL="1899186" indent="-211021" algn="l" defTabSz="422041" rtl="0" eaLnBrk="0" fontAlgn="base" hangingPunct="0">
        <a:spcBef>
          <a:spcPct val="20000"/>
        </a:spcBef>
        <a:spcAft>
          <a:spcPct val="0"/>
        </a:spcAft>
        <a:buFont typeface="Arial" panose="020B0604020202020204" pitchFamily="34" charset="0"/>
        <a:buChar char="»"/>
        <a:defRPr sz="1846" kern="1200">
          <a:solidFill>
            <a:schemeClr val="tx1"/>
          </a:solidFill>
          <a:latin typeface="+mn-lt"/>
          <a:ea typeface="ＭＳ Ｐゴシック" pitchFamily="4" charset="-128"/>
          <a:cs typeface="+mn-cs"/>
        </a:defRPr>
      </a:lvl5pPr>
      <a:lvl6pPr marL="2321227" indent="-211021" algn="l" defTabSz="422041" rtl="0" eaLnBrk="1" latinLnBrk="0" hangingPunct="1">
        <a:spcBef>
          <a:spcPct val="20000"/>
        </a:spcBef>
        <a:buFont typeface="Arial"/>
        <a:buChar char="•"/>
        <a:defRPr sz="1846" kern="1200">
          <a:solidFill>
            <a:schemeClr val="tx1"/>
          </a:solidFill>
          <a:latin typeface="+mn-lt"/>
          <a:ea typeface="+mn-ea"/>
          <a:cs typeface="+mn-cs"/>
        </a:defRPr>
      </a:lvl6pPr>
      <a:lvl7pPr marL="2743269" indent="-211021" algn="l" defTabSz="422041" rtl="0" eaLnBrk="1" latinLnBrk="0" hangingPunct="1">
        <a:spcBef>
          <a:spcPct val="20000"/>
        </a:spcBef>
        <a:buFont typeface="Arial"/>
        <a:buChar char="•"/>
        <a:defRPr sz="1846" kern="1200">
          <a:solidFill>
            <a:schemeClr val="tx1"/>
          </a:solidFill>
          <a:latin typeface="+mn-lt"/>
          <a:ea typeface="+mn-ea"/>
          <a:cs typeface="+mn-cs"/>
        </a:defRPr>
      </a:lvl7pPr>
      <a:lvl8pPr marL="3165310" indent="-211021" algn="l" defTabSz="422041" rtl="0" eaLnBrk="1" latinLnBrk="0" hangingPunct="1">
        <a:spcBef>
          <a:spcPct val="20000"/>
        </a:spcBef>
        <a:buFont typeface="Arial"/>
        <a:buChar char="•"/>
        <a:defRPr sz="1846" kern="1200">
          <a:solidFill>
            <a:schemeClr val="tx1"/>
          </a:solidFill>
          <a:latin typeface="+mn-lt"/>
          <a:ea typeface="+mn-ea"/>
          <a:cs typeface="+mn-cs"/>
        </a:defRPr>
      </a:lvl8pPr>
      <a:lvl9pPr marL="3587351" indent="-211021" algn="l" defTabSz="422041" rtl="0" eaLnBrk="1" latinLnBrk="0" hangingPunct="1">
        <a:spcBef>
          <a:spcPct val="20000"/>
        </a:spcBef>
        <a:buFont typeface="Arial"/>
        <a:buChar char="•"/>
        <a:defRPr sz="1846" kern="1200">
          <a:solidFill>
            <a:schemeClr val="tx1"/>
          </a:solidFill>
          <a:latin typeface="+mn-lt"/>
          <a:ea typeface="+mn-ea"/>
          <a:cs typeface="+mn-cs"/>
        </a:defRPr>
      </a:lvl9pPr>
    </p:bodyStyle>
    <p:otherStyle>
      <a:defPPr>
        <a:defRPr lang="en-US"/>
      </a:defPPr>
      <a:lvl1pPr marL="0" algn="l" defTabSz="422041" rtl="0" eaLnBrk="1" latinLnBrk="0" hangingPunct="1">
        <a:defRPr sz="1662" kern="1200">
          <a:solidFill>
            <a:schemeClr val="tx1"/>
          </a:solidFill>
          <a:latin typeface="+mn-lt"/>
          <a:ea typeface="+mn-ea"/>
          <a:cs typeface="+mn-cs"/>
        </a:defRPr>
      </a:lvl1pPr>
      <a:lvl2pPr marL="422041" algn="l" defTabSz="422041" rtl="0" eaLnBrk="1" latinLnBrk="0" hangingPunct="1">
        <a:defRPr sz="1662" kern="1200">
          <a:solidFill>
            <a:schemeClr val="tx1"/>
          </a:solidFill>
          <a:latin typeface="+mn-lt"/>
          <a:ea typeface="+mn-ea"/>
          <a:cs typeface="+mn-cs"/>
        </a:defRPr>
      </a:lvl2pPr>
      <a:lvl3pPr marL="844083" algn="l" defTabSz="422041" rtl="0" eaLnBrk="1" latinLnBrk="0" hangingPunct="1">
        <a:defRPr sz="1662" kern="1200">
          <a:solidFill>
            <a:schemeClr val="tx1"/>
          </a:solidFill>
          <a:latin typeface="+mn-lt"/>
          <a:ea typeface="+mn-ea"/>
          <a:cs typeface="+mn-cs"/>
        </a:defRPr>
      </a:lvl3pPr>
      <a:lvl4pPr marL="1266124" algn="l" defTabSz="422041" rtl="0" eaLnBrk="1" latinLnBrk="0" hangingPunct="1">
        <a:defRPr sz="1662" kern="1200">
          <a:solidFill>
            <a:schemeClr val="tx1"/>
          </a:solidFill>
          <a:latin typeface="+mn-lt"/>
          <a:ea typeface="+mn-ea"/>
          <a:cs typeface="+mn-cs"/>
        </a:defRPr>
      </a:lvl4pPr>
      <a:lvl5pPr marL="1688165" algn="l" defTabSz="422041" rtl="0" eaLnBrk="1" latinLnBrk="0" hangingPunct="1">
        <a:defRPr sz="1662" kern="1200">
          <a:solidFill>
            <a:schemeClr val="tx1"/>
          </a:solidFill>
          <a:latin typeface="+mn-lt"/>
          <a:ea typeface="+mn-ea"/>
          <a:cs typeface="+mn-cs"/>
        </a:defRPr>
      </a:lvl5pPr>
      <a:lvl6pPr marL="2110207" algn="l" defTabSz="422041" rtl="0" eaLnBrk="1" latinLnBrk="0" hangingPunct="1">
        <a:defRPr sz="1662" kern="1200">
          <a:solidFill>
            <a:schemeClr val="tx1"/>
          </a:solidFill>
          <a:latin typeface="+mn-lt"/>
          <a:ea typeface="+mn-ea"/>
          <a:cs typeface="+mn-cs"/>
        </a:defRPr>
      </a:lvl6pPr>
      <a:lvl7pPr marL="2532248" algn="l" defTabSz="422041" rtl="0" eaLnBrk="1" latinLnBrk="0" hangingPunct="1">
        <a:defRPr sz="1662" kern="1200">
          <a:solidFill>
            <a:schemeClr val="tx1"/>
          </a:solidFill>
          <a:latin typeface="+mn-lt"/>
          <a:ea typeface="+mn-ea"/>
          <a:cs typeface="+mn-cs"/>
        </a:defRPr>
      </a:lvl7pPr>
      <a:lvl8pPr marL="2954289" algn="l" defTabSz="422041" rtl="0" eaLnBrk="1" latinLnBrk="0" hangingPunct="1">
        <a:defRPr sz="1662" kern="1200">
          <a:solidFill>
            <a:schemeClr val="tx1"/>
          </a:solidFill>
          <a:latin typeface="+mn-lt"/>
          <a:ea typeface="+mn-ea"/>
          <a:cs typeface="+mn-cs"/>
        </a:defRPr>
      </a:lvl8pPr>
      <a:lvl9pPr marL="3376331" algn="l" defTabSz="422041" rtl="0" eaLnBrk="1" latinLnBrk="0" hangingPunct="1">
        <a:defRPr sz="1662"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8972A52-0340-244F-9328-0A619B17494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5" rIns="91428" bIns="45715"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D3954D25-31FC-F04D-B03F-E8D30866012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5" rIns="91428" bIns="45715"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F311A504-2A8F-A546-8677-9523E431C56C}"/>
              </a:ext>
            </a:extLst>
          </p:cNvPr>
          <p:cNvSpPr>
            <a:spLocks noGrp="1"/>
          </p:cNvSpPr>
          <p:nvPr>
            <p:ph type="dt" sz="half" idx="2"/>
          </p:nvPr>
        </p:nvSpPr>
        <p:spPr>
          <a:xfrm>
            <a:off x="457200" y="6356350"/>
            <a:ext cx="2133600" cy="365125"/>
          </a:xfrm>
          <a:prstGeom prst="rect">
            <a:avLst/>
          </a:prstGeom>
        </p:spPr>
        <p:txBody>
          <a:bodyPr vert="horz" wrap="square" lIns="91428" tIns="45715" rIns="91428" bIns="45715"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a:defRPr/>
            </a:pPr>
            <a:fld id="{0D02D0CF-5287-F44B-8E50-C12FA70328EF}" type="datetime1">
              <a:rPr lang="en-US" altLang="en-US"/>
              <a:pPr>
                <a:defRPr/>
              </a:pPr>
              <a:t>11/9/21</a:t>
            </a:fld>
            <a:endParaRPr lang="en-US" altLang="en-US"/>
          </a:p>
        </p:txBody>
      </p:sp>
      <p:sp>
        <p:nvSpPr>
          <p:cNvPr id="5" name="Footer Placeholder 4">
            <a:extLst>
              <a:ext uri="{FF2B5EF4-FFF2-40B4-BE49-F238E27FC236}">
                <a16:creationId xmlns:a16="http://schemas.microsoft.com/office/drawing/2014/main" id="{927740AA-D552-B54A-8CB9-69A272616D79}"/>
              </a:ext>
            </a:extLst>
          </p:cNvPr>
          <p:cNvSpPr>
            <a:spLocks noGrp="1"/>
          </p:cNvSpPr>
          <p:nvPr>
            <p:ph type="ftr" sz="quarter" idx="3"/>
          </p:nvPr>
        </p:nvSpPr>
        <p:spPr>
          <a:xfrm>
            <a:off x="3124200" y="6356350"/>
            <a:ext cx="2895600" cy="365125"/>
          </a:xfrm>
          <a:prstGeom prst="rect">
            <a:avLst/>
          </a:prstGeom>
        </p:spPr>
        <p:txBody>
          <a:bodyPr vert="horz" lIns="91428" tIns="45715" rIns="91428" bIns="45715" rtlCol="0" anchor="ctr"/>
          <a:lstStyle>
            <a:lvl1pPr algn="ctr" defTabSz="457144"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5FF889A2-EBEB-054E-B1BF-0683231FFEED}"/>
              </a:ext>
            </a:extLst>
          </p:cNvPr>
          <p:cNvSpPr>
            <a:spLocks noGrp="1"/>
          </p:cNvSpPr>
          <p:nvPr>
            <p:ph type="sldNum" sz="quarter" idx="4"/>
          </p:nvPr>
        </p:nvSpPr>
        <p:spPr>
          <a:xfrm>
            <a:off x="6553200" y="6356350"/>
            <a:ext cx="2133600" cy="365125"/>
          </a:xfrm>
          <a:prstGeom prst="rect">
            <a:avLst/>
          </a:prstGeom>
        </p:spPr>
        <p:txBody>
          <a:bodyPr vert="horz" wrap="square" lIns="91428" tIns="45715" rIns="91428" bIns="45715"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2760769-90C5-1B42-B487-A9BB5F446811}" type="slidenum">
              <a:rPr lang="en-US" altLang="en-US"/>
              <a:pPr>
                <a:defRPr/>
              </a:pPr>
              <a:t>‹#›</a:t>
            </a:fld>
            <a:endParaRPr lang="en-US" altLang="en-US"/>
          </a:p>
        </p:txBody>
      </p:sp>
      <p:sp>
        <p:nvSpPr>
          <p:cNvPr id="7" name="TextBox 6">
            <a:extLst>
              <a:ext uri="{FF2B5EF4-FFF2-40B4-BE49-F238E27FC236}">
                <a16:creationId xmlns:a16="http://schemas.microsoft.com/office/drawing/2014/main" id="{5180247F-6E7C-BD47-9F6C-78190266AC44}"/>
              </a:ext>
            </a:extLst>
          </p:cNvPr>
          <p:cNvSpPr txBox="1"/>
          <p:nvPr userDrawn="1"/>
        </p:nvSpPr>
        <p:spPr>
          <a:xfrm>
            <a:off x="6389536" y="6356350"/>
            <a:ext cx="2297265" cy="360091"/>
          </a:xfrm>
          <a:prstGeom prst="rect">
            <a:avLst/>
          </a:prstGeom>
          <a:noFill/>
        </p:spPr>
        <p:txBody>
          <a:bodyPr lIns="104274" tIns="52137" rIns="104274" bIns="52137">
            <a:spAutoFit/>
          </a:bodyPr>
          <a:lstStyle/>
          <a:p>
            <a:pPr algn="r" defTabSz="521373" eaLnBrk="1" hangingPunct="1">
              <a:defRPr/>
            </a:pPr>
            <a:r>
              <a:rPr lang="en-US" sz="1600" dirty="0">
                <a:solidFill>
                  <a:schemeClr val="tx1">
                    <a:alpha val="50000"/>
                  </a:schemeClr>
                </a:solidFill>
                <a:latin typeface="Open Sans"/>
                <a:ea typeface="ＭＳ Ｐゴシック" pitchFamily="4" charset="-128"/>
                <a:cs typeface="Open Sans"/>
              </a:rPr>
              <a:t> © IFFOR</a:t>
            </a:r>
          </a:p>
        </p:txBody>
      </p:sp>
    </p:spTree>
    <p:extLst>
      <p:ext uri="{BB962C8B-B14F-4D97-AF65-F5344CB8AC3E}">
        <p14:creationId xmlns:p14="http://schemas.microsoft.com/office/powerpoint/2010/main" val="41690595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pitchFamily="4" charset="-128"/>
          <a:cs typeface="ＭＳ Ｐゴシック" pitchFamily="4" charset="-128"/>
        </a:defRPr>
      </a:lvl1pPr>
      <a:lvl2pPr algn="ctr" defTabSz="455613" rtl="0" eaLnBrk="0" fontAlgn="base" hangingPunct="0">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2pPr>
      <a:lvl3pPr algn="ctr" defTabSz="455613" rtl="0" eaLnBrk="0" fontAlgn="base" hangingPunct="0">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3pPr>
      <a:lvl4pPr algn="ctr" defTabSz="455613" rtl="0" eaLnBrk="0" fontAlgn="base" hangingPunct="0">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4pPr>
      <a:lvl5pPr algn="ctr" defTabSz="455613" rtl="0" eaLnBrk="0" fontAlgn="base" hangingPunct="0">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5pPr>
      <a:lvl6pPr marL="457144" algn="ctr" defTabSz="457144" rtl="0" fontAlgn="base">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6pPr>
      <a:lvl7pPr marL="914287" algn="ctr" defTabSz="457144" rtl="0" fontAlgn="base">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7pPr>
      <a:lvl8pPr marL="1371431" algn="ctr" defTabSz="457144" rtl="0" fontAlgn="base">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8pPr>
      <a:lvl9pPr marL="1828574" algn="ctr" defTabSz="457144" rtl="0" fontAlgn="base">
        <a:spcBef>
          <a:spcPct val="0"/>
        </a:spcBef>
        <a:spcAft>
          <a:spcPct val="0"/>
        </a:spcAft>
        <a:defRPr sz="4400">
          <a:solidFill>
            <a:schemeClr val="tx1"/>
          </a:solidFill>
          <a:latin typeface="Calibri" pitchFamily="4" charset="0"/>
          <a:ea typeface="ＭＳ Ｐゴシック" pitchFamily="4" charset="-128"/>
          <a:cs typeface="ＭＳ Ｐゴシック" pitchFamily="4" charset="-128"/>
        </a:defRPr>
      </a:lvl9pPr>
    </p:titleStyle>
    <p:bodyStyle>
      <a:lvl1pPr marL="341313" indent="-341313" algn="l" defTabSz="4556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4" charset="-128"/>
          <a:cs typeface="ＭＳ Ｐゴシック" pitchFamily="4" charset="-128"/>
        </a:defRPr>
      </a:lvl1pPr>
      <a:lvl2pPr marL="741363" indent="-284163" algn="l" defTabSz="455613"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4" charset="-128"/>
          <a:cs typeface="+mn-cs"/>
        </a:defRPr>
      </a:lvl2pPr>
      <a:lvl3pPr marL="1141413" indent="-227013" algn="l" defTabSz="455613"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4" charset="-128"/>
          <a:cs typeface="+mn-cs"/>
        </a:defRPr>
      </a:lvl3pPr>
      <a:lvl4pPr marL="1598613" indent="-227013" algn="l" defTabSz="4556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4" charset="-128"/>
          <a:cs typeface="+mn-cs"/>
        </a:defRPr>
      </a:lvl4pPr>
      <a:lvl5pPr marL="2055813" indent="-227013" algn="l" defTabSz="4556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4" charset="-128"/>
          <a:cs typeface="+mn-cs"/>
        </a:defRPr>
      </a:lvl5pPr>
      <a:lvl6pPr marL="2514289" indent="-228571" algn="l" defTabSz="457144" rtl="0" eaLnBrk="1" latinLnBrk="0" hangingPunct="1">
        <a:spcBef>
          <a:spcPct val="20000"/>
        </a:spcBef>
        <a:buFont typeface="Arial"/>
        <a:buChar char="•"/>
        <a:defRPr sz="2000" kern="1200">
          <a:solidFill>
            <a:schemeClr val="tx1"/>
          </a:solidFill>
          <a:latin typeface="+mn-lt"/>
          <a:ea typeface="+mn-ea"/>
          <a:cs typeface="+mn-cs"/>
        </a:defRPr>
      </a:lvl6pPr>
      <a:lvl7pPr marL="2971433" indent="-228571" algn="l" defTabSz="457144" rtl="0" eaLnBrk="1" latinLnBrk="0" hangingPunct="1">
        <a:spcBef>
          <a:spcPct val="20000"/>
        </a:spcBef>
        <a:buFont typeface="Arial"/>
        <a:buChar char="•"/>
        <a:defRPr sz="2000" kern="1200">
          <a:solidFill>
            <a:schemeClr val="tx1"/>
          </a:solidFill>
          <a:latin typeface="+mn-lt"/>
          <a:ea typeface="+mn-ea"/>
          <a:cs typeface="+mn-cs"/>
        </a:defRPr>
      </a:lvl7pPr>
      <a:lvl8pPr marL="3428576" indent="-228571" algn="l" defTabSz="457144" rtl="0" eaLnBrk="1" latinLnBrk="0" hangingPunct="1">
        <a:spcBef>
          <a:spcPct val="20000"/>
        </a:spcBef>
        <a:buFont typeface="Arial"/>
        <a:buChar char="•"/>
        <a:defRPr sz="2000" kern="1200">
          <a:solidFill>
            <a:schemeClr val="tx1"/>
          </a:solidFill>
          <a:latin typeface="+mn-lt"/>
          <a:ea typeface="+mn-ea"/>
          <a:cs typeface="+mn-cs"/>
        </a:defRPr>
      </a:lvl8pPr>
      <a:lvl9pPr marL="3885719" indent="-228571" algn="l" defTabSz="45714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4" rtl="0" eaLnBrk="1" latinLnBrk="0" hangingPunct="1">
        <a:defRPr sz="1800" kern="1200">
          <a:solidFill>
            <a:schemeClr val="tx1"/>
          </a:solidFill>
          <a:latin typeface="+mn-lt"/>
          <a:ea typeface="+mn-ea"/>
          <a:cs typeface="+mn-cs"/>
        </a:defRPr>
      </a:lvl1pPr>
      <a:lvl2pPr marL="457144" algn="l" defTabSz="457144" rtl="0" eaLnBrk="1" latinLnBrk="0" hangingPunct="1">
        <a:defRPr sz="1800" kern="1200">
          <a:solidFill>
            <a:schemeClr val="tx1"/>
          </a:solidFill>
          <a:latin typeface="+mn-lt"/>
          <a:ea typeface="+mn-ea"/>
          <a:cs typeface="+mn-cs"/>
        </a:defRPr>
      </a:lvl2pPr>
      <a:lvl3pPr marL="914287" algn="l" defTabSz="457144" rtl="0" eaLnBrk="1" latinLnBrk="0" hangingPunct="1">
        <a:defRPr sz="1800" kern="1200">
          <a:solidFill>
            <a:schemeClr val="tx1"/>
          </a:solidFill>
          <a:latin typeface="+mn-lt"/>
          <a:ea typeface="+mn-ea"/>
          <a:cs typeface="+mn-cs"/>
        </a:defRPr>
      </a:lvl3pPr>
      <a:lvl4pPr marL="1371431" algn="l" defTabSz="457144" rtl="0" eaLnBrk="1" latinLnBrk="0" hangingPunct="1">
        <a:defRPr sz="1800" kern="1200">
          <a:solidFill>
            <a:schemeClr val="tx1"/>
          </a:solidFill>
          <a:latin typeface="+mn-lt"/>
          <a:ea typeface="+mn-ea"/>
          <a:cs typeface="+mn-cs"/>
        </a:defRPr>
      </a:lvl4pPr>
      <a:lvl5pPr marL="1828574" algn="l" defTabSz="457144" rtl="0" eaLnBrk="1" latinLnBrk="0" hangingPunct="1">
        <a:defRPr sz="1800" kern="1200">
          <a:solidFill>
            <a:schemeClr val="tx1"/>
          </a:solidFill>
          <a:latin typeface="+mn-lt"/>
          <a:ea typeface="+mn-ea"/>
          <a:cs typeface="+mn-cs"/>
        </a:defRPr>
      </a:lvl5pPr>
      <a:lvl6pPr marL="2285717" algn="l" defTabSz="457144" rtl="0" eaLnBrk="1" latinLnBrk="0" hangingPunct="1">
        <a:defRPr sz="1800" kern="1200">
          <a:solidFill>
            <a:schemeClr val="tx1"/>
          </a:solidFill>
          <a:latin typeface="+mn-lt"/>
          <a:ea typeface="+mn-ea"/>
          <a:cs typeface="+mn-cs"/>
        </a:defRPr>
      </a:lvl6pPr>
      <a:lvl7pPr marL="2742861" algn="l" defTabSz="457144" rtl="0" eaLnBrk="1" latinLnBrk="0" hangingPunct="1">
        <a:defRPr sz="1800" kern="1200">
          <a:solidFill>
            <a:schemeClr val="tx1"/>
          </a:solidFill>
          <a:latin typeface="+mn-lt"/>
          <a:ea typeface="+mn-ea"/>
          <a:cs typeface="+mn-cs"/>
        </a:defRPr>
      </a:lvl7pPr>
      <a:lvl8pPr marL="3200004" algn="l" defTabSz="457144" rtl="0" eaLnBrk="1" latinLnBrk="0" hangingPunct="1">
        <a:defRPr sz="1800" kern="1200">
          <a:solidFill>
            <a:schemeClr val="tx1"/>
          </a:solidFill>
          <a:latin typeface="+mn-lt"/>
          <a:ea typeface="+mn-ea"/>
          <a:cs typeface="+mn-cs"/>
        </a:defRPr>
      </a:lvl8pPr>
      <a:lvl9pPr marL="3657148" algn="l" defTabSz="45714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4.xml"/><Relationship Id="rId1" Type="http://schemas.openxmlformats.org/officeDocument/2006/relationships/slideLayout" Target="../slideLayouts/slideLayout61.xml"/></Relationships>
</file>

<file path=ppt/slides/_rels/slide10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5.xml"/><Relationship Id="rId1" Type="http://schemas.openxmlformats.org/officeDocument/2006/relationships/slideLayout" Target="../slideLayouts/slideLayout60.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1.xml"/></Relationships>
</file>

<file path=ppt/slides/_rels/slide10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7.xml"/><Relationship Id="rId1" Type="http://schemas.openxmlformats.org/officeDocument/2006/relationships/slideLayout" Target="../slideLayouts/slideLayout61.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61.xml"/><Relationship Id="rId1" Type="http://schemas.openxmlformats.org/officeDocument/2006/relationships/tags" Target="../tags/tag18.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video" Target="https://www.youtube.com/embed/31Ajvix6DXs?feature=oembed" TargetMode="Externa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20.jpe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video" Target="https://www.youtube.com/embed/xBEpOOlhNVQ?feature=oembed" TargetMode="Externa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tags" Target="../tags/tag1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video" Target="../media/media1.mp4"/><Relationship Id="rId7" Type="http://schemas.openxmlformats.org/officeDocument/2006/relationships/image" Target="../media/image5.png"/><Relationship Id="rId2" Type="http://schemas.microsoft.com/office/2007/relationships/media" Target="../media/media1.mp4"/><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8.xml"/><Relationship Id="rId1" Type="http://schemas.openxmlformats.org/officeDocument/2006/relationships/video" Target="https://www.youtube.com/embed/tANI_nlvC90?feature=oembed" TargetMode="External"/><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18.xml"/><Relationship Id="rId5" Type="http://schemas.openxmlformats.org/officeDocument/2006/relationships/image" Target="../media/image53.jpeg"/><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2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hyperlink" Target="http://www.pngall.com/seed-png" TargetMode="External"/><Relationship Id="rId2" Type="http://schemas.openxmlformats.org/officeDocument/2006/relationships/notesSlide" Target="../notesSlides/notesSlide38.xml"/><Relationship Id="rId1" Type="http://schemas.openxmlformats.org/officeDocument/2006/relationships/slideLayout" Target="../slideLayouts/slideLayout18.xml"/><Relationship Id="rId5" Type="http://schemas.openxmlformats.org/officeDocument/2006/relationships/image" Target="../media/image59.png"/><Relationship Id="rId4" Type="http://schemas.openxmlformats.org/officeDocument/2006/relationships/hyperlink" Target="https://creativecommons.org/licenses/by-nc/3.0/" TargetMode="Externa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8.xml"/><Relationship Id="rId1" Type="http://schemas.openxmlformats.org/officeDocument/2006/relationships/tags" Target="../tags/tag13.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3.xml"/><Relationship Id="rId1" Type="http://schemas.openxmlformats.org/officeDocument/2006/relationships/video" Target="https://www.youtube.com/embed/J2SYqfDmUVM?feature=oembed" TargetMode="External"/><Relationship Id="rId4" Type="http://schemas.openxmlformats.org/officeDocument/2006/relationships/image" Target="../media/image62.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3.xml"/><Relationship Id="rId1" Type="http://schemas.openxmlformats.org/officeDocument/2006/relationships/tags" Target="../tags/tag14.xml"/><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8.xml"/><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8.xml"/><Relationship Id="rId1" Type="http://schemas.openxmlformats.org/officeDocument/2006/relationships/video" Target="https://www.youtube.com/embed/DPb_B0pTBoQ?feature=oembed" TargetMode="External"/><Relationship Id="rId4" Type="http://schemas.openxmlformats.org/officeDocument/2006/relationships/image" Target="../media/image64.jpeg"/></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0.xml"/><Relationship Id="rId1" Type="http://schemas.openxmlformats.org/officeDocument/2006/relationships/slideLayout" Target="../slideLayouts/slideLayout28.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8.xml"/><Relationship Id="rId1" Type="http://schemas.openxmlformats.org/officeDocument/2006/relationships/video" Target="https://www.youtube.com/embed/u7Nii5w2FaI?feature=oembed" TargetMode="External"/><Relationship Id="rId5" Type="http://schemas.openxmlformats.org/officeDocument/2006/relationships/image" Target="../media/image70.jpeg"/><Relationship Id="rId4" Type="http://schemas.openxmlformats.org/officeDocument/2006/relationships/image" Target="../media/image69.png"/></Relationships>
</file>

<file path=ppt/slides/_rels/slide68.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62.xml"/><Relationship Id="rId1" Type="http://schemas.openxmlformats.org/officeDocument/2006/relationships/slideLayout" Target="../slideLayouts/slideLayout28.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png"/></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3.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4.xml"/><Relationship Id="rId1" Type="http://schemas.openxmlformats.org/officeDocument/2006/relationships/slideLayout" Target="../slideLayouts/slideLayout28.xm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5.xml"/><Relationship Id="rId1" Type="http://schemas.openxmlformats.org/officeDocument/2006/relationships/slideLayout" Target="../slideLayouts/slideLayout28.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8.xml"/><Relationship Id="rId1" Type="http://schemas.openxmlformats.org/officeDocument/2006/relationships/tags" Target="../tags/tag15.xml"/><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2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9.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39.xml"/><Relationship Id="rId1" Type="http://schemas.openxmlformats.org/officeDocument/2006/relationships/video" Target="https://www.youtube.com/embed/IZwVT6WnPQY?feature=oembed" TargetMode="External"/><Relationship Id="rId4" Type="http://schemas.openxmlformats.org/officeDocument/2006/relationships/image" Target="../media/image80.jpe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4.xml"/><Relationship Id="rId1" Type="http://schemas.openxmlformats.org/officeDocument/2006/relationships/slideLayout" Target="../slideLayouts/slideLayout39.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39.xml"/><Relationship Id="rId1" Type="http://schemas.openxmlformats.org/officeDocument/2006/relationships/tags" Target="../tags/tag16.xml"/><Relationship Id="rId4" Type="http://schemas.openxmlformats.org/officeDocument/2006/relationships/image" Target="../media/image3.png"/></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6.xml"/><Relationship Id="rId1" Type="http://schemas.openxmlformats.org/officeDocument/2006/relationships/slideLayout" Target="../slideLayouts/slideLayout3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50.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50.xml"/><Relationship Id="rId1" Type="http://schemas.openxmlformats.org/officeDocument/2006/relationships/tags" Target="../tags/tag17.xml"/><Relationship Id="rId4" Type="http://schemas.openxmlformats.org/officeDocument/2006/relationships/image" Target="../media/image3.png"/></Relationships>
</file>

<file path=ppt/slides/_rels/slide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9.xml"/><Relationship Id="rId1" Type="http://schemas.openxmlformats.org/officeDocument/2006/relationships/slideLayout" Target="../slideLayouts/slideLayout50.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0.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40779A-7F23-EB4F-9680-3379FD80FD31}"/>
              </a:ext>
            </a:extLst>
          </p:cNvPr>
          <p:cNvSpPr txBox="1"/>
          <p:nvPr/>
        </p:nvSpPr>
        <p:spPr>
          <a:xfrm>
            <a:off x="0" y="3546622"/>
            <a:ext cx="9143999" cy="1354217"/>
          </a:xfrm>
          <a:prstGeom prst="rect">
            <a:avLst/>
          </a:prstGeom>
          <a:solidFill>
            <a:srgbClr val="B0C442"/>
          </a:solidFill>
        </p:spPr>
        <p:txBody>
          <a:bodyPr wrap="square" lIns="822960" tIns="182880" bIns="182880">
            <a:spAutoFit/>
          </a:bodyPr>
          <a:lstStyle/>
          <a:p>
            <a:pPr eaLnBrk="1" fontAlgn="auto" hangingPunct="1">
              <a:spcBef>
                <a:spcPts val="0"/>
              </a:spcBef>
              <a:spcAft>
                <a:spcPts val="0"/>
              </a:spcAft>
              <a:defRPr/>
            </a:pPr>
            <a:r>
              <a:rPr lang="en-US" sz="3200" b="1" dirty="0">
                <a:solidFill>
                  <a:schemeClr val="bg1"/>
                </a:solidFill>
                <a:latin typeface="Open Sans"/>
                <a:ea typeface="+mn-ea"/>
                <a:cs typeface="Open Sans"/>
              </a:rPr>
              <a:t>PRESENTATIONS</a:t>
            </a:r>
          </a:p>
          <a:p>
            <a:pPr eaLnBrk="1" fontAlgn="auto" hangingPunct="1">
              <a:spcBef>
                <a:spcPts val="0"/>
              </a:spcBef>
              <a:spcAft>
                <a:spcPts val="0"/>
              </a:spcAft>
              <a:defRPr/>
            </a:pPr>
            <a:r>
              <a:rPr lang="en-US" sz="3200" b="1" dirty="0">
                <a:solidFill>
                  <a:schemeClr val="bg1"/>
                </a:solidFill>
                <a:latin typeface="Open Sans Light"/>
                <a:ea typeface="+mn-ea"/>
                <a:cs typeface="Open Sans Light"/>
              </a:rPr>
              <a:t>Complete course</a:t>
            </a:r>
          </a:p>
        </p:txBody>
      </p:sp>
      <p:pic>
        <p:nvPicPr>
          <p:cNvPr id="3" name="Picture 2" descr="Logo&#10;&#10;Description automatically generated">
            <a:extLst>
              <a:ext uri="{FF2B5EF4-FFF2-40B4-BE49-F238E27FC236}">
                <a16:creationId xmlns:a16="http://schemas.microsoft.com/office/drawing/2014/main" id="{8EAA7159-BD11-EE43-9F8E-44D8CF8FA0FF}"/>
              </a:ext>
            </a:extLst>
          </p:cNvPr>
          <p:cNvPicPr>
            <a:picLocks noChangeAspect="1"/>
          </p:cNvPicPr>
          <p:nvPr/>
        </p:nvPicPr>
        <p:blipFill>
          <a:blip r:embed="rId3"/>
          <a:stretch>
            <a:fillRect/>
          </a:stretch>
        </p:blipFill>
        <p:spPr>
          <a:xfrm>
            <a:off x="930748" y="457200"/>
            <a:ext cx="2042289" cy="2091447"/>
          </a:xfrm>
          <a:prstGeom prst="rect">
            <a:avLst/>
          </a:prstGeom>
        </p:spPr>
      </p:pic>
    </p:spTree>
    <p:extLst>
      <p:ext uri="{BB962C8B-B14F-4D97-AF65-F5344CB8AC3E}">
        <p14:creationId xmlns:p14="http://schemas.microsoft.com/office/powerpoint/2010/main" val="2843685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32826AB8-A59E-9B4D-99E6-B9545CDC417E}"/>
              </a:ext>
            </a:extLst>
          </p:cNvPr>
          <p:cNvSpPr txBox="1">
            <a:spLocks/>
          </p:cNvSpPr>
          <p:nvPr/>
        </p:nvSpPr>
        <p:spPr bwMode="auto">
          <a:xfrm>
            <a:off x="1720850" y="657225"/>
            <a:ext cx="57467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600" dirty="0">
                <a:solidFill>
                  <a:srgbClr val="E88B2D"/>
                </a:solidFill>
                <a:latin typeface="Open Sans Light" panose="020B0306030504020204" pitchFamily="34" charset="0"/>
                <a:cs typeface="Open Sans Light" panose="020B0306030504020204" pitchFamily="34" charset="0"/>
              </a:rPr>
              <a:t>Double</a:t>
            </a:r>
            <a:r>
              <a:rPr lang="en-US" altLang="en-US" sz="3600" dirty="0">
                <a:solidFill>
                  <a:srgbClr val="F49814"/>
                </a:solidFill>
                <a:latin typeface="Open Sans Light" panose="020B0306030504020204" pitchFamily="34" charset="0"/>
                <a:cs typeface="Open Sans Light" panose="020B0306030504020204" pitchFamily="34" charset="0"/>
              </a:rPr>
              <a:t> </a:t>
            </a:r>
            <a:r>
              <a:rPr lang="en-US" altLang="en-US" sz="3600" dirty="0">
                <a:solidFill>
                  <a:srgbClr val="46458A"/>
                </a:solidFill>
                <a:latin typeface="Open Sans Light" panose="020B0306030504020204" pitchFamily="34" charset="0"/>
                <a:cs typeface="Open Sans Light" panose="020B0306030504020204" pitchFamily="34" charset="0"/>
              </a:rPr>
              <a:t>bubble example </a:t>
            </a:r>
            <a:br>
              <a:rPr lang="en-US" altLang="en-US" dirty="0">
                <a:solidFill>
                  <a:srgbClr val="366AB3"/>
                </a:solidFill>
                <a:latin typeface="Open Sans Light" panose="020B0306030504020204" pitchFamily="34" charset="0"/>
                <a:cs typeface="Open Sans Light" panose="020B0306030504020204" pitchFamily="34" charset="0"/>
              </a:rPr>
            </a:br>
            <a:endParaRPr lang="en-US" altLang="en-US" dirty="0">
              <a:solidFill>
                <a:srgbClr val="366AB3"/>
              </a:solidFill>
              <a:latin typeface="Open Sans Light" panose="020B0306030504020204" pitchFamily="34" charset="0"/>
              <a:cs typeface="Open Sans Light" panose="020B0306030504020204" pitchFamily="34" charset="0"/>
            </a:endParaRPr>
          </a:p>
        </p:txBody>
      </p:sp>
      <p:sp>
        <p:nvSpPr>
          <p:cNvPr id="30722" name="TextBox 8">
            <a:extLst>
              <a:ext uri="{FF2B5EF4-FFF2-40B4-BE49-F238E27FC236}">
                <a16:creationId xmlns:a16="http://schemas.microsoft.com/office/drawing/2014/main" id="{9F1D518A-B082-2745-86F1-8C544DEFFDAD}"/>
              </a:ext>
            </a:extLst>
          </p:cNvPr>
          <p:cNvSpPr txBox="1">
            <a:spLocks noChangeArrowheads="1"/>
          </p:cNvSpPr>
          <p:nvPr/>
        </p:nvSpPr>
        <p:spPr bwMode="auto">
          <a:xfrm>
            <a:off x="4135438" y="5859463"/>
            <a:ext cx="5730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3600" i="1">
                <a:solidFill>
                  <a:srgbClr val="F49814"/>
                </a:solidFill>
                <a:latin typeface="Open Sans Light" panose="020B0306030504020204" pitchFamily="34" charset="0"/>
                <a:cs typeface="Open Sans Light" panose="020B0306030504020204" pitchFamily="34" charset="0"/>
              </a:rPr>
              <a:t>8</a:t>
            </a:r>
          </a:p>
        </p:txBody>
      </p:sp>
      <p:pic>
        <p:nvPicPr>
          <p:cNvPr id="30723" name="Picture 7" descr="double-bubble-example.png">
            <a:extLst>
              <a:ext uri="{FF2B5EF4-FFF2-40B4-BE49-F238E27FC236}">
                <a16:creationId xmlns:a16="http://schemas.microsoft.com/office/drawing/2014/main" id="{FB907E08-76BA-AD41-87D8-47E03E7F9ED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90675" y="1419225"/>
            <a:ext cx="5499100"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a:extLst>
              <a:ext uri="{FF2B5EF4-FFF2-40B4-BE49-F238E27FC236}">
                <a16:creationId xmlns:a16="http://schemas.microsoft.com/office/drawing/2014/main" id="{92441E12-C4A4-0448-AD0B-342CFACF5A33}"/>
              </a:ext>
            </a:extLst>
          </p:cNvPr>
          <p:cNvSpPr>
            <a:spLocks noGrp="1"/>
          </p:cNvSpPr>
          <p:nvPr>
            <p:ph idx="1"/>
          </p:nvPr>
        </p:nvSpPr>
        <p:spPr>
          <a:xfrm>
            <a:off x="5059363" y="2416175"/>
            <a:ext cx="3767137" cy="3071813"/>
          </a:xfrm>
        </p:spPr>
        <p:txBody>
          <a:bodyPr rtlCol="0">
            <a:normAutofit/>
          </a:bodyPr>
          <a:lstStyle/>
          <a:p>
            <a:pPr marL="0" indent="0" defTabSz="457144" eaLnBrk="1" fontAlgn="auto" hangingPunct="1">
              <a:spcAft>
                <a:spcPts val="0"/>
              </a:spcAft>
              <a:buFont typeface="Arial" pitchFamily="4" charset="0"/>
              <a:buNone/>
              <a:defRPr/>
            </a:pPr>
            <a:r>
              <a:rPr lang="en-US" sz="2800" dirty="0">
                <a:solidFill>
                  <a:srgbClr val="794A8C"/>
                </a:solidFill>
                <a:latin typeface="Open Sans Light" pitchFamily="-112" charset="0"/>
                <a:ea typeface="Open Sans Light" pitchFamily="-112" charset="0"/>
                <a:cs typeface="Open Sans Light" pitchFamily="-112" charset="0"/>
              </a:rPr>
              <a:t>Copy your ideas onto Post-it notes and stick them on the wall.</a:t>
            </a:r>
          </a:p>
          <a:p>
            <a:pPr marL="0" indent="0" defTabSz="457144" eaLnBrk="1" fontAlgn="auto" hangingPunct="1">
              <a:spcAft>
                <a:spcPts val="0"/>
              </a:spcAft>
              <a:buFont typeface="Arial" pitchFamily="4" charset="0"/>
              <a:buNone/>
              <a:defRPr/>
            </a:pPr>
            <a:endParaRPr lang="en-US" sz="2800" dirty="0">
              <a:solidFill>
                <a:srgbClr val="794A8C"/>
              </a:solidFill>
              <a:latin typeface="Open Sans Light" pitchFamily="-112" charset="0"/>
              <a:ea typeface="Open Sans Light" pitchFamily="-112" charset="0"/>
              <a:cs typeface="Open Sans Light" pitchFamily="-112" charset="0"/>
            </a:endParaRPr>
          </a:p>
          <a:p>
            <a:pPr marL="0" indent="0" defTabSz="457144" eaLnBrk="1" fontAlgn="auto" hangingPunct="1">
              <a:spcAft>
                <a:spcPts val="0"/>
              </a:spcAft>
              <a:buFont typeface="Arial" pitchFamily="4" charset="0"/>
              <a:buNone/>
              <a:defRPr/>
            </a:pPr>
            <a:r>
              <a:rPr lang="en-US" sz="2800" dirty="0">
                <a:solidFill>
                  <a:srgbClr val="794A8C"/>
                </a:solidFill>
                <a:latin typeface="Open Sans Light" pitchFamily="-112" charset="0"/>
                <a:ea typeface="Open Sans Light" pitchFamily="-112" charset="0"/>
                <a:cs typeface="Open Sans Light" pitchFamily="-112" charset="0"/>
              </a:rPr>
              <a:t>What are the </a:t>
            </a:r>
            <a:r>
              <a:rPr lang="en-US" sz="2800" b="1" dirty="0">
                <a:solidFill>
                  <a:srgbClr val="794A8C"/>
                </a:solidFill>
                <a:latin typeface="Open Sans"/>
                <a:ea typeface="Open Sans Light" pitchFamily="-112" charset="0"/>
                <a:cs typeface="Open Sans"/>
              </a:rPr>
              <a:t>common themes</a:t>
            </a:r>
            <a:r>
              <a:rPr lang="en-US" sz="2800" dirty="0">
                <a:solidFill>
                  <a:srgbClr val="794A8C"/>
                </a:solidFill>
                <a:latin typeface="Open Sans Light" pitchFamily="-112" charset="0"/>
                <a:ea typeface="Open Sans Light" pitchFamily="-112" charset="0"/>
                <a:cs typeface="Open Sans Light" pitchFamily="-112" charset="0"/>
              </a:rPr>
              <a:t>?</a:t>
            </a:r>
          </a:p>
        </p:txBody>
      </p:sp>
      <p:pic>
        <p:nvPicPr>
          <p:cNvPr id="24578" name="Picture 4" descr="Screenshot 2015-08-17 14.05.52.png">
            <a:extLst>
              <a:ext uri="{FF2B5EF4-FFF2-40B4-BE49-F238E27FC236}">
                <a16:creationId xmlns:a16="http://schemas.microsoft.com/office/drawing/2014/main" id="{AB714DBF-225D-7D4A-9256-E17C53A42D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2313" y="1995487"/>
            <a:ext cx="4081462" cy="391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Box 8">
            <a:extLst>
              <a:ext uri="{FF2B5EF4-FFF2-40B4-BE49-F238E27FC236}">
                <a16:creationId xmlns:a16="http://schemas.microsoft.com/office/drawing/2014/main" id="{B9F68D39-368F-9D42-9B15-BA48E5574778}"/>
              </a:ext>
            </a:extLst>
          </p:cNvPr>
          <p:cNvSpPr txBox="1">
            <a:spLocks noChangeArrowheads="1"/>
          </p:cNvSpPr>
          <p:nvPr/>
        </p:nvSpPr>
        <p:spPr bwMode="auto">
          <a:xfrm>
            <a:off x="4365625" y="5859463"/>
            <a:ext cx="4381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1413" indent="-227013">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5986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58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30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02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74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46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altLang="en-US" sz="3600" b="0" i="1" u="none" strike="noStrike" kern="1200" cap="none" spc="0" normalizeH="0" baseline="0" noProof="0">
                <a:ln>
                  <a:noFill/>
                </a:ln>
                <a:solidFill>
                  <a:srgbClr val="F49814"/>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5</a:t>
            </a:r>
          </a:p>
        </p:txBody>
      </p:sp>
      <p:sp>
        <p:nvSpPr>
          <p:cNvPr id="24580" name="Title 1">
            <a:extLst>
              <a:ext uri="{FF2B5EF4-FFF2-40B4-BE49-F238E27FC236}">
                <a16:creationId xmlns:a16="http://schemas.microsoft.com/office/drawing/2014/main" id="{0229940E-8C52-084C-90F2-113AFB85855A}"/>
              </a:ext>
            </a:extLst>
          </p:cNvPr>
          <p:cNvSpPr txBox="1">
            <a:spLocks/>
          </p:cNvSpPr>
          <p:nvPr/>
        </p:nvSpPr>
        <p:spPr bwMode="auto">
          <a:xfrm>
            <a:off x="2443163" y="515938"/>
            <a:ext cx="267176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1413" indent="-227013">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5986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58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30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02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74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46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794A8C"/>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Your</a:t>
            </a:r>
            <a:r>
              <a:rPr kumimoji="0" lang="en-US" altLang="en-US" sz="3600" b="0" i="0" u="none" strike="noStrike" kern="1200" cap="none" spc="0" normalizeH="0" baseline="0" noProof="0" dirty="0">
                <a:ln>
                  <a:noFill/>
                </a:ln>
                <a:solidFill>
                  <a:srgbClr val="366AB3"/>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 </a:t>
            </a:r>
            <a:r>
              <a:rPr kumimoji="0" lang="en-US" altLang="en-US" sz="3600" b="0" i="0" u="none" strike="noStrike" kern="1200" cap="none" spc="0" normalizeH="0" baseline="0" noProof="0" dirty="0">
                <a:ln>
                  <a:noFill/>
                </a:ln>
                <a:solidFill>
                  <a:srgbClr val="6DBE45"/>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digital</a:t>
            </a:r>
            <a:r>
              <a:rPr kumimoji="0" lang="en-US" altLang="en-US" sz="3600" b="0" i="0" u="none" strike="noStrike" kern="1200" cap="none" spc="0" normalizeH="0" baseline="0" noProof="0" dirty="0">
                <a:ln>
                  <a:noFill/>
                </a:ln>
                <a:solidFill>
                  <a:srgbClr val="366AB3"/>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 </a:t>
            </a:r>
            <a:br>
              <a:rPr kumimoji="0" lang="en-US" altLang="en-US" sz="3600" b="0" i="0" u="none" strike="noStrike" kern="1200" cap="none" spc="0" normalizeH="0" baseline="0" noProof="0" dirty="0">
                <a:ln>
                  <a:noFill/>
                </a:ln>
                <a:solidFill>
                  <a:srgbClr val="366AB3"/>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br>
            <a:endParaRPr kumimoji="0" lang="en-US" altLang="en-US" sz="3600" b="0" i="0" u="none" strike="noStrike" kern="1200" cap="none" spc="0" normalizeH="0" baseline="0" noProof="0" dirty="0">
              <a:ln>
                <a:noFill/>
              </a:ln>
              <a:solidFill>
                <a:srgbClr val="366AB3"/>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endParaRPr>
          </a:p>
        </p:txBody>
      </p:sp>
      <p:sp>
        <p:nvSpPr>
          <p:cNvPr id="24581" name="TextBox 7">
            <a:extLst>
              <a:ext uri="{FF2B5EF4-FFF2-40B4-BE49-F238E27FC236}">
                <a16:creationId xmlns:a16="http://schemas.microsoft.com/office/drawing/2014/main" id="{0C23BA1B-6330-054C-B8DA-EDD0DD8120F7}"/>
              </a:ext>
            </a:extLst>
          </p:cNvPr>
          <p:cNvSpPr txBox="1">
            <a:spLocks noChangeArrowheads="1"/>
          </p:cNvSpPr>
          <p:nvPr/>
        </p:nvSpPr>
        <p:spPr bwMode="auto">
          <a:xfrm>
            <a:off x="3640138" y="723900"/>
            <a:ext cx="25114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1413" indent="-227013">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5986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58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30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02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74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46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altLang="en-US" sz="7200" b="0" i="0" u="none" strike="noStrike" kern="1200" cap="none" spc="0" normalizeH="0" baseline="0" noProof="0" dirty="0">
                <a:ln>
                  <a:noFill/>
                </a:ln>
                <a:solidFill>
                  <a:srgbClr val="794A8C"/>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world</a:t>
            </a:r>
            <a:endParaRPr kumimoji="0" lang="en-US" altLang="en-US" sz="7200" b="1" i="0" u="none" strike="noStrike" kern="1200" cap="none" spc="0" normalizeH="0" baseline="0" noProof="0" dirty="0">
              <a:ln>
                <a:noFill/>
              </a:ln>
              <a:solidFill>
                <a:srgbClr val="794A8C"/>
              </a:solidFill>
              <a:effectLst/>
              <a:uLnTx/>
              <a:uFillTx/>
              <a:latin typeface="Open Sans" panose="020B0606030504020204" pitchFamily="34" charset="0"/>
              <a:ea typeface="ＭＳ Ｐゴシック" panose="020B0600070205080204" pitchFamily="34" charset="-128"/>
              <a:cs typeface="Open Sans" panose="020B0606030504020204" pitchFamily="34"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8559C5B2-9918-8C48-8460-21246207CE8E}"/>
              </a:ext>
            </a:extLst>
          </p:cNvPr>
          <p:cNvSpPr>
            <a:spLocks noGrp="1"/>
          </p:cNvSpPr>
          <p:nvPr>
            <p:ph type="ctrTitle"/>
          </p:nvPr>
        </p:nvSpPr>
        <p:spPr>
          <a:xfrm>
            <a:off x="3460750" y="401638"/>
            <a:ext cx="2671763" cy="533400"/>
          </a:xfrm>
        </p:spPr>
        <p:txBody>
          <a:bodyPr anchor="t"/>
          <a:lstStyle/>
          <a:p>
            <a:pPr algn="l" eaLnBrk="1" hangingPunct="1"/>
            <a:r>
              <a:rPr lang="en-US" altLang="en-US" sz="3600" dirty="0">
                <a:solidFill>
                  <a:srgbClr val="794A8C"/>
                </a:solidFill>
                <a:latin typeface="Open Sans Light" panose="020B0306030504020204" pitchFamily="34" charset="0"/>
                <a:ea typeface="ＭＳ Ｐゴシック" panose="020B0600070205080204" pitchFamily="34" charset="-128"/>
                <a:cs typeface="Open Sans Light" panose="020B0306030504020204" pitchFamily="34" charset="0"/>
              </a:rPr>
              <a:t>Your</a:t>
            </a:r>
            <a:r>
              <a:rPr lang="en-US" altLang="en-US" sz="3600" dirty="0">
                <a:solidFill>
                  <a:srgbClr val="366AB3"/>
                </a:solidFill>
                <a:latin typeface="Open Sans Light" panose="020B0306030504020204" pitchFamily="34" charset="0"/>
                <a:ea typeface="ＭＳ Ｐゴシック" panose="020B0600070205080204" pitchFamily="34" charset="-128"/>
                <a:cs typeface="Open Sans Light" panose="020B0306030504020204" pitchFamily="34" charset="0"/>
              </a:rPr>
              <a:t> </a:t>
            </a:r>
            <a:r>
              <a:rPr lang="en-US" altLang="en-US" sz="3600" dirty="0">
                <a:solidFill>
                  <a:srgbClr val="E88B2D"/>
                </a:solidFill>
                <a:latin typeface="Open Sans Light" panose="020B0306030504020204" pitchFamily="34" charset="0"/>
                <a:ea typeface="ＭＳ Ｐゴシック" panose="020B0600070205080204" pitchFamily="34" charset="-128"/>
                <a:cs typeface="Open Sans Light" panose="020B0306030504020204" pitchFamily="34" charset="0"/>
              </a:rPr>
              <a:t>digital </a:t>
            </a:r>
            <a:br>
              <a:rPr lang="en-US" altLang="en-US" sz="3600" dirty="0">
                <a:solidFill>
                  <a:srgbClr val="E88B2D"/>
                </a:solidFill>
                <a:latin typeface="Open Sans Light" panose="020B0306030504020204" pitchFamily="34" charset="0"/>
                <a:ea typeface="ＭＳ Ｐゴシック" panose="020B0600070205080204" pitchFamily="34" charset="-128"/>
                <a:cs typeface="Open Sans Light" panose="020B0306030504020204" pitchFamily="34" charset="0"/>
              </a:rPr>
            </a:br>
            <a:endParaRPr lang="en-US" altLang="en-US" sz="3600" dirty="0">
              <a:solidFill>
                <a:srgbClr val="E88B2D"/>
              </a:solidFill>
              <a:latin typeface="Open Sans Light" panose="020B0306030504020204" pitchFamily="34" charset="0"/>
              <a:ea typeface="ＭＳ Ｐゴシック" panose="020B0600070205080204" pitchFamily="34" charset="-128"/>
              <a:cs typeface="Open Sans Light" panose="020B0306030504020204" pitchFamily="34" charset="0"/>
            </a:endParaRPr>
          </a:p>
        </p:txBody>
      </p:sp>
      <p:sp>
        <p:nvSpPr>
          <p:cNvPr id="26626" name="TextBox 7">
            <a:extLst>
              <a:ext uri="{FF2B5EF4-FFF2-40B4-BE49-F238E27FC236}">
                <a16:creationId xmlns:a16="http://schemas.microsoft.com/office/drawing/2014/main" id="{0B92B78B-4203-E94D-9207-F8291B02E8D1}"/>
              </a:ext>
            </a:extLst>
          </p:cNvPr>
          <p:cNvSpPr txBox="1">
            <a:spLocks noChangeArrowheads="1"/>
          </p:cNvSpPr>
          <p:nvPr/>
        </p:nvSpPr>
        <p:spPr bwMode="auto">
          <a:xfrm>
            <a:off x="4572000" y="668338"/>
            <a:ext cx="25114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1413" indent="-227013">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5986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58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30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02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74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46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altLang="en-US" sz="7200" b="0" i="0" u="none" strike="noStrike" kern="1200" cap="none" spc="0" normalizeH="0" baseline="0" noProof="0" dirty="0">
                <a:ln>
                  <a:noFill/>
                </a:ln>
                <a:solidFill>
                  <a:srgbClr val="794A8C"/>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world</a:t>
            </a:r>
            <a:endParaRPr kumimoji="0" lang="en-US" altLang="en-US" sz="7200" b="1" i="0" u="none" strike="noStrike" kern="1200" cap="none" spc="0" normalizeH="0" baseline="0" noProof="0" dirty="0">
              <a:ln>
                <a:noFill/>
              </a:ln>
              <a:solidFill>
                <a:srgbClr val="794A8C"/>
              </a:solidFill>
              <a:effectLst/>
              <a:uLnTx/>
              <a:uFillTx/>
              <a:latin typeface="Open Sans" panose="020B0606030504020204" pitchFamily="34" charset="0"/>
              <a:ea typeface="ＭＳ Ｐゴシック" panose="020B0600070205080204" pitchFamily="34" charset="-128"/>
              <a:cs typeface="Open Sans" panose="020B0606030504020204" pitchFamily="34" charset="0"/>
            </a:endParaRPr>
          </a:p>
        </p:txBody>
      </p:sp>
      <p:sp>
        <p:nvSpPr>
          <p:cNvPr id="26627" name="TextBox 10">
            <a:extLst>
              <a:ext uri="{FF2B5EF4-FFF2-40B4-BE49-F238E27FC236}">
                <a16:creationId xmlns:a16="http://schemas.microsoft.com/office/drawing/2014/main" id="{C36EAFAD-9E57-CA47-A025-BBDAEE275220}"/>
              </a:ext>
            </a:extLst>
          </p:cNvPr>
          <p:cNvSpPr txBox="1">
            <a:spLocks noChangeArrowheads="1"/>
          </p:cNvSpPr>
          <p:nvPr/>
        </p:nvSpPr>
        <p:spPr bwMode="auto">
          <a:xfrm>
            <a:off x="4357688" y="5859463"/>
            <a:ext cx="4397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1413" indent="-227013">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5986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58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30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02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74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46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altLang="en-US" sz="3600" b="0" i="1" u="none" strike="noStrike" kern="1200" cap="none" spc="0" normalizeH="0" baseline="0" noProof="0">
                <a:ln>
                  <a:noFill/>
                </a:ln>
                <a:solidFill>
                  <a:srgbClr val="F49814"/>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6</a:t>
            </a:r>
          </a:p>
        </p:txBody>
      </p:sp>
      <p:sp>
        <p:nvSpPr>
          <p:cNvPr id="26628" name="TextBox 1">
            <a:extLst>
              <a:ext uri="{FF2B5EF4-FFF2-40B4-BE49-F238E27FC236}">
                <a16:creationId xmlns:a16="http://schemas.microsoft.com/office/drawing/2014/main" id="{E151C54B-487D-3544-828A-C16EA6FE151E}"/>
              </a:ext>
            </a:extLst>
          </p:cNvPr>
          <p:cNvSpPr txBox="1">
            <a:spLocks noChangeArrowheads="1"/>
          </p:cNvSpPr>
          <p:nvPr/>
        </p:nvSpPr>
        <p:spPr bwMode="auto">
          <a:xfrm>
            <a:off x="1497630" y="3429000"/>
            <a:ext cx="246574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a:solidFill>
                  <a:schemeClr val="tx1"/>
                </a:solidFill>
                <a:latin typeface="Arial" panose="020B0604020202020204" pitchFamily="34" charset="0"/>
                <a:ea typeface="ＭＳ Ｐゴシック" panose="020B0600070205080204" pitchFamily="34" charset="-128"/>
              </a:defRPr>
            </a:lvl1pPr>
            <a:lvl2pPr>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2284413" indent="1588"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741613" indent="1588"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198813" indent="1588"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656013" indent="1588"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457200" marR="0" lvl="0" indent="-45720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400" b="1" u="none" strike="noStrike" kern="1200" cap="none" spc="0" normalizeH="0" baseline="0" noProof="0" dirty="0">
                <a:ln>
                  <a:noFill/>
                </a:ln>
                <a:solidFill>
                  <a:srgbClr val="794A8C"/>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Safety </a:t>
            </a:r>
          </a:p>
          <a:p>
            <a:pPr marL="457200" marR="0" lvl="0" indent="-45720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400" b="1" u="none" strike="noStrike" kern="1200" cap="none" spc="0" normalizeH="0" baseline="0" noProof="0" dirty="0">
                <a:ln>
                  <a:noFill/>
                </a:ln>
                <a:solidFill>
                  <a:srgbClr val="794A8C"/>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Privacy</a:t>
            </a:r>
          </a:p>
          <a:p>
            <a:pPr marL="457200" marR="0" lvl="0" indent="-45720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400" b="1" u="none" strike="noStrike" kern="1200" cap="none" spc="0" normalizeH="0" baseline="0" noProof="0" dirty="0">
                <a:ln>
                  <a:noFill/>
                </a:ln>
                <a:solidFill>
                  <a:srgbClr val="794A8C"/>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Authenticity</a:t>
            </a:r>
          </a:p>
          <a:p>
            <a:pPr marL="457200" marR="0" lvl="0" indent="-45720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400" b="1" u="none" strike="noStrike" kern="1200" cap="none" spc="0" normalizeH="0" baseline="0" noProof="0" dirty="0">
                <a:ln>
                  <a:noFill/>
                </a:ln>
                <a:solidFill>
                  <a:srgbClr val="794A8C"/>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Dignity</a:t>
            </a:r>
          </a:p>
        </p:txBody>
      </p:sp>
      <p:pic>
        <p:nvPicPr>
          <p:cNvPr id="26629" name="Picture 3">
            <a:extLst>
              <a:ext uri="{FF2B5EF4-FFF2-40B4-BE49-F238E27FC236}">
                <a16:creationId xmlns:a16="http://schemas.microsoft.com/office/drawing/2014/main" id="{37C33D6F-30EE-1047-A80A-C250D5EEE0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3" y="401638"/>
            <a:ext cx="2122487"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Box 4">
            <a:extLst>
              <a:ext uri="{FF2B5EF4-FFF2-40B4-BE49-F238E27FC236}">
                <a16:creationId xmlns:a16="http://schemas.microsoft.com/office/drawing/2014/main" id="{4AA246FC-2184-EC46-BC14-428961F0ED40}"/>
              </a:ext>
            </a:extLst>
          </p:cNvPr>
          <p:cNvSpPr txBox="1">
            <a:spLocks noChangeArrowheads="1"/>
          </p:cNvSpPr>
          <p:nvPr/>
        </p:nvSpPr>
        <p:spPr bwMode="auto">
          <a:xfrm>
            <a:off x="3460750" y="1774825"/>
            <a:ext cx="41211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455613"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794A8C"/>
                </a:solidFill>
                <a:effectLst/>
                <a:uLnTx/>
                <a:uFillTx/>
                <a:latin typeface="Open Sans" panose="020B0606030504020204" pitchFamily="34" charset="0"/>
                <a:ea typeface="ＭＳ Ｐゴシック" panose="020B0600070205080204" pitchFamily="34" charset="-128"/>
                <a:cs typeface="Open Sans" panose="020B0606030504020204" pitchFamily="34" charset="0"/>
              </a:rPr>
              <a:t>Common categories used </a:t>
            </a:r>
            <a:br>
              <a:rPr kumimoji="0" lang="en-US" altLang="en-US" sz="2400" b="0" i="0" u="none" strike="noStrike" kern="1200" cap="none" spc="0" normalizeH="0" baseline="0" noProof="0" dirty="0">
                <a:ln>
                  <a:noFill/>
                </a:ln>
                <a:solidFill>
                  <a:srgbClr val="794A8C"/>
                </a:solidFill>
                <a:effectLst/>
                <a:uLnTx/>
                <a:uFillTx/>
                <a:latin typeface="Open Sans" panose="020B0606030504020204" pitchFamily="34" charset="0"/>
                <a:ea typeface="ＭＳ Ｐゴシック" panose="020B0600070205080204" pitchFamily="34" charset="-128"/>
                <a:cs typeface="Open Sans" panose="020B0606030504020204" pitchFamily="34" charset="0"/>
              </a:rPr>
            </a:br>
            <a:r>
              <a:rPr kumimoji="0" lang="en-US" altLang="en-US" sz="2400" b="0" i="0" u="none" strike="noStrike" kern="1200" cap="none" spc="0" normalizeH="0" baseline="0" noProof="0" dirty="0">
                <a:ln>
                  <a:noFill/>
                </a:ln>
                <a:solidFill>
                  <a:srgbClr val="794A8C"/>
                </a:solidFill>
                <a:effectLst/>
                <a:uLnTx/>
                <a:uFillTx/>
                <a:latin typeface="Open Sans" panose="020B0606030504020204" pitchFamily="34" charset="0"/>
                <a:ea typeface="ＭＳ Ｐゴシック" panose="020B0600070205080204" pitchFamily="34" charset="-128"/>
                <a:cs typeface="Open Sans" panose="020B0606030504020204" pitchFamily="34" charset="0"/>
              </a:rPr>
              <a:t>by social media companies:</a:t>
            </a:r>
          </a:p>
        </p:txBody>
      </p:sp>
      <p:sp>
        <p:nvSpPr>
          <p:cNvPr id="26631" name="TextBox 5">
            <a:extLst>
              <a:ext uri="{FF2B5EF4-FFF2-40B4-BE49-F238E27FC236}">
                <a16:creationId xmlns:a16="http://schemas.microsoft.com/office/drawing/2014/main" id="{77F03E5F-053E-3148-8B35-E7AD2E324427}"/>
              </a:ext>
            </a:extLst>
          </p:cNvPr>
          <p:cNvSpPr txBox="1">
            <a:spLocks noChangeArrowheads="1"/>
          </p:cNvSpPr>
          <p:nvPr/>
        </p:nvSpPr>
        <p:spPr bwMode="auto">
          <a:xfrm>
            <a:off x="4797425" y="3363913"/>
            <a:ext cx="345024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a:solidFill>
                  <a:schemeClr val="tx1"/>
                </a:solidFill>
                <a:latin typeface="Arial" panose="020B0604020202020204" pitchFamily="34" charset="0"/>
                <a:ea typeface="ＭＳ Ｐゴシック" panose="020B0600070205080204" pitchFamily="34" charset="-128"/>
              </a:defRPr>
            </a:lvl1pPr>
            <a:lvl2pPr>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2284413" indent="1588"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741613" indent="1588"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198813" indent="1588"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656013" indent="1588"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457200" marR="0" lvl="0" indent="-45720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400" b="1" u="none" strike="noStrike" kern="1200" cap="none" spc="0" normalizeH="0" baseline="0" noProof="0" dirty="0">
                <a:ln>
                  <a:noFill/>
                </a:ln>
                <a:solidFill>
                  <a:srgbClr val="794A8C"/>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Sensitive content</a:t>
            </a:r>
          </a:p>
          <a:p>
            <a:pPr marL="457200" marR="0" lvl="0" indent="-45720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400" b="1" u="none" strike="noStrike" kern="1200" cap="none" spc="0" normalizeH="0" baseline="0" noProof="0" dirty="0">
                <a:ln>
                  <a:noFill/>
                </a:ln>
                <a:solidFill>
                  <a:srgbClr val="794A8C"/>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Violent content</a:t>
            </a:r>
          </a:p>
          <a:p>
            <a:pPr marL="457200" marR="0" lvl="0" indent="-45720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400" b="1" u="none" strike="noStrike" kern="1200" cap="none" spc="0" normalizeH="0" baseline="0" noProof="0" dirty="0">
                <a:ln>
                  <a:noFill/>
                </a:ln>
                <a:solidFill>
                  <a:srgbClr val="794A8C"/>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Abuse/harassment</a:t>
            </a:r>
          </a:p>
          <a:p>
            <a:pPr marL="457200" marR="0" lvl="0" indent="-45720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400" b="1" u="none" strike="noStrike" kern="1200" cap="none" spc="0" normalizeH="0" baseline="0" noProof="0" dirty="0">
                <a:ln>
                  <a:noFill/>
                </a:ln>
                <a:solidFill>
                  <a:srgbClr val="794A8C"/>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Hate speech</a:t>
            </a:r>
          </a:p>
          <a:p>
            <a:pPr marL="457200" marR="0" lvl="0" indent="-45720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400" b="1" u="none" strike="noStrike" kern="1200" cap="none" spc="0" normalizeH="0" baseline="0" noProof="0" dirty="0">
                <a:ln>
                  <a:noFill/>
                </a:ln>
                <a:solidFill>
                  <a:srgbClr val="794A8C"/>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False information</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AFC344"/>
        </a:solidFill>
        <a:effectLst/>
      </p:bgPr>
    </p:bg>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CAF30EFB-CE50-F744-BF4F-92AEC3B6E369}"/>
              </a:ext>
            </a:extLst>
          </p:cNvPr>
          <p:cNvSpPr txBox="1">
            <a:spLocks/>
          </p:cNvSpPr>
          <p:nvPr/>
        </p:nvSpPr>
        <p:spPr bwMode="auto">
          <a:xfrm>
            <a:off x="1600200" y="508000"/>
            <a:ext cx="5276850" cy="744538"/>
          </a:xfrm>
          <a:prstGeom prst="rect">
            <a:avLst/>
          </a:prstGeom>
          <a:noFill/>
          <a:ln>
            <a:noFill/>
          </a:ln>
        </p:spPr>
        <p:txBody>
          <a:bodyPr lIns="91428" tIns="45715" rIns="91428" bIns="45715"/>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1413" indent="-227013">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5986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58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30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02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74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46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9BBB59">
                    <a:lumMod val="50000"/>
                  </a:srgbClr>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Looking for more</a:t>
            </a:r>
            <a:br>
              <a:rPr kumimoji="0" lang="en-US" altLang="en-US" sz="3200" b="0" i="0" u="none" strike="noStrike" kern="1200" cap="none" spc="0" normalizeH="0" baseline="0" noProof="0" dirty="0">
                <a:ln>
                  <a:noFill/>
                </a:ln>
                <a:solidFill>
                  <a:srgbClr val="9BBB59">
                    <a:lumMod val="50000"/>
                  </a:srgbClr>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br>
            <a:endParaRPr kumimoji="0" lang="en-US" altLang="en-US" sz="3200" b="0" i="0" u="none" strike="noStrike" kern="1200" cap="none" spc="0" normalizeH="0" baseline="0" noProof="0" dirty="0">
              <a:ln>
                <a:noFill/>
              </a:ln>
              <a:solidFill>
                <a:srgbClr val="9BBB59">
                  <a:lumMod val="50000"/>
                </a:srgbClr>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endParaRPr>
          </a:p>
        </p:txBody>
      </p:sp>
      <p:sp>
        <p:nvSpPr>
          <p:cNvPr id="7171" name="TextBox 6">
            <a:extLst>
              <a:ext uri="{FF2B5EF4-FFF2-40B4-BE49-F238E27FC236}">
                <a16:creationId xmlns:a16="http://schemas.microsoft.com/office/drawing/2014/main" id="{73461312-FEF1-6341-A7F1-C95A1B8624C7}"/>
              </a:ext>
            </a:extLst>
          </p:cNvPr>
          <p:cNvSpPr txBox="1">
            <a:spLocks noChangeArrowheads="1"/>
          </p:cNvSpPr>
          <p:nvPr/>
        </p:nvSpPr>
        <p:spPr bwMode="auto">
          <a:xfrm>
            <a:off x="2603500" y="1028700"/>
            <a:ext cx="5588000" cy="1446213"/>
          </a:xfrm>
          <a:prstGeom prst="rect">
            <a:avLst/>
          </a:prstGeom>
          <a:noFill/>
          <a:ln>
            <a:noFill/>
          </a:ln>
        </p:spPr>
        <p:txBody>
          <a:bodyPr wrap="none" lIns="91428" tIns="45715" rIns="91428" bIns="4571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1413" indent="-227013">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5986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58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30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02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74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46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altLang="en-US" sz="7200" b="0" i="0" u="none" strike="noStrike" kern="1200" cap="none" spc="0" normalizeH="0" baseline="0" noProof="0" dirty="0">
                <a:ln>
                  <a:noFill/>
                </a:ln>
                <a:solidFill>
                  <a:prstClr val="white"/>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Information</a:t>
            </a:r>
            <a:r>
              <a:rPr kumimoji="0" lang="en-US" altLang="en-US" sz="8800" b="1" i="0" u="none" strike="noStrike" kern="1200" cap="none" spc="0" normalizeH="0" baseline="0" noProof="0" dirty="0">
                <a:ln>
                  <a:noFill/>
                </a:ln>
                <a:solidFill>
                  <a:srgbClr val="9BBB59">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7172" name="TextBox 16">
            <a:extLst>
              <a:ext uri="{FF2B5EF4-FFF2-40B4-BE49-F238E27FC236}">
                <a16:creationId xmlns:a16="http://schemas.microsoft.com/office/drawing/2014/main" id="{594E0D28-EF1B-CB44-A7D8-2FD4AD2008FE}"/>
              </a:ext>
            </a:extLst>
          </p:cNvPr>
          <p:cNvSpPr txBox="1">
            <a:spLocks noChangeArrowheads="1"/>
          </p:cNvSpPr>
          <p:nvPr/>
        </p:nvSpPr>
        <p:spPr bwMode="auto">
          <a:xfrm>
            <a:off x="4371975" y="5859463"/>
            <a:ext cx="438150" cy="646112"/>
          </a:xfrm>
          <a:prstGeom prst="rect">
            <a:avLst/>
          </a:prstGeom>
          <a:noFill/>
          <a:ln>
            <a:noFill/>
          </a:ln>
        </p:spPr>
        <p:txBody>
          <a:bodyPr wrap="none" lIns="91428" tIns="45715" rIns="91428" bIns="4571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1413" indent="-227013">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5986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58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30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02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74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46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altLang="en-US" sz="3600" b="0" i="1" u="none" strike="noStrike" kern="1200" cap="none" spc="0" normalizeH="0" baseline="0" noProof="0" dirty="0">
                <a:ln>
                  <a:noFill/>
                </a:ln>
                <a:solidFill>
                  <a:srgbClr val="9BBB59">
                    <a:lumMod val="75000"/>
                  </a:srgbClr>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7</a:t>
            </a:r>
          </a:p>
        </p:txBody>
      </p:sp>
      <p:sp>
        <p:nvSpPr>
          <p:cNvPr id="28677" name="TextBox 1">
            <a:extLst>
              <a:ext uri="{FF2B5EF4-FFF2-40B4-BE49-F238E27FC236}">
                <a16:creationId xmlns:a16="http://schemas.microsoft.com/office/drawing/2014/main" id="{F423F545-8B24-D94E-B555-A760122F8C37}"/>
              </a:ext>
            </a:extLst>
          </p:cNvPr>
          <p:cNvSpPr txBox="1">
            <a:spLocks noChangeArrowheads="1"/>
          </p:cNvSpPr>
          <p:nvPr/>
        </p:nvSpPr>
        <p:spPr bwMode="auto">
          <a:xfrm>
            <a:off x="796925" y="2559050"/>
            <a:ext cx="744696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altLang="en-US" sz="200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There are some good resources online that are designed for young people and go into greater depth on the topics we have covered in this course:</a:t>
            </a:r>
          </a:p>
        </p:txBody>
      </p:sp>
      <p:sp>
        <p:nvSpPr>
          <p:cNvPr id="28678" name="TextBox 2">
            <a:extLst>
              <a:ext uri="{FF2B5EF4-FFF2-40B4-BE49-F238E27FC236}">
                <a16:creationId xmlns:a16="http://schemas.microsoft.com/office/drawing/2014/main" id="{4E046A49-C9FC-434B-8A88-B1094AD15F53}"/>
              </a:ext>
            </a:extLst>
          </p:cNvPr>
          <p:cNvSpPr txBox="1">
            <a:spLocks noChangeArrowheads="1"/>
          </p:cNvSpPr>
          <p:nvPr/>
        </p:nvSpPr>
        <p:spPr bwMode="auto">
          <a:xfrm>
            <a:off x="796925" y="3890963"/>
            <a:ext cx="7446963"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ea typeface="ＭＳ Ｐゴシック" panose="020B0600070205080204" pitchFamily="34" charset="-128"/>
              </a:defRPr>
            </a:lvl1pPr>
            <a:lvl2pPr>
              <a:defRPr>
                <a:solidFill>
                  <a:schemeClr val="tx1"/>
                </a:solidFill>
                <a:latin typeface="Arial" panose="020B0604020202020204" pitchFamily="34" charset="0"/>
                <a:ea typeface="ＭＳ Ｐゴシック" panose="020B0600070205080204" pitchFamily="34" charset="-128"/>
              </a:defRPr>
            </a:lvl2pPr>
            <a:lvl3pPr>
              <a:defRPr>
                <a:solidFill>
                  <a:schemeClr val="tx1"/>
                </a:solidFill>
                <a:latin typeface="Arial" panose="020B0604020202020204" pitchFamily="34" charset="0"/>
                <a:ea typeface="ＭＳ Ｐゴシック" panose="020B0600070205080204" pitchFamily="34" charset="-128"/>
              </a:defRPr>
            </a:lvl3pPr>
            <a:lvl4pPr>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marL="2284413" indent="1588"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741613" indent="1588"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198813" indent="1588"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656013" indent="1588"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42900" marR="0" lvl="0" indent="-342900" algn="l" defTabSz="45561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1" i="0" u="none" strike="noStrike" kern="1200" cap="none" spc="0" normalizeH="0" baseline="0" noProof="0" dirty="0" err="1">
                <a:ln>
                  <a:noFill/>
                </a:ln>
                <a:solidFill>
                  <a:prstClr val="white"/>
                </a:solidFill>
                <a:effectLst/>
                <a:uLnTx/>
                <a:uFillTx/>
                <a:latin typeface="Open Sans" panose="020B0606030504020204" pitchFamily="34" charset="0"/>
                <a:ea typeface="ＭＳ Ｐゴシック" panose="020B0600070205080204" pitchFamily="34" charset="-128"/>
                <a:cs typeface="Open Sans" panose="020B0606030504020204" pitchFamily="34" charset="0"/>
              </a:rPr>
              <a:t>ThinkUKnow</a:t>
            </a:r>
            <a:r>
              <a:rPr kumimoji="0" lang="en-US" altLang="en-US" sz="2400" b="0" i="0" u="none" strike="noStrike" kern="1200" cap="none" spc="0" normalizeH="0" baseline="0" noProof="0" dirty="0">
                <a:ln>
                  <a:noFill/>
                </a:ln>
                <a:solidFill>
                  <a:prstClr val="white"/>
                </a:solidFill>
                <a:effectLst/>
                <a:uLnTx/>
                <a:uFillTx/>
                <a:latin typeface="Open Sans" panose="020B0606030504020204" pitchFamily="34" charset="0"/>
                <a:ea typeface="ＭＳ Ｐゴシック" panose="020B0600070205080204" pitchFamily="34" charset="-128"/>
                <a:cs typeface="Open Sans" panose="020B0606030504020204" pitchFamily="34" charset="0"/>
              </a:rPr>
              <a:t>: for info on digital content</a:t>
            </a:r>
          </a:p>
          <a:p>
            <a:pPr marL="342900" marR="0" lvl="0" indent="-342900" algn="l" defTabSz="45561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1" i="0" u="none" strike="noStrike" kern="1200" cap="none" spc="0" normalizeH="0" baseline="0" noProof="0" dirty="0">
                <a:ln>
                  <a:noFill/>
                </a:ln>
                <a:solidFill>
                  <a:prstClr val="white"/>
                </a:solidFill>
                <a:effectLst/>
                <a:uLnTx/>
                <a:uFillTx/>
                <a:latin typeface="Open Sans" panose="020B0606030504020204" pitchFamily="34" charset="0"/>
                <a:ea typeface="ＭＳ Ｐゴシック" panose="020B0600070205080204" pitchFamily="34" charset="-128"/>
                <a:cs typeface="Open Sans" panose="020B0606030504020204" pitchFamily="34" charset="0"/>
              </a:rPr>
              <a:t>Childline</a:t>
            </a:r>
            <a:r>
              <a:rPr kumimoji="0" lang="en-US" altLang="en-US" sz="2400" b="0" i="0" u="none" strike="noStrike" kern="1200" cap="none" spc="0" normalizeH="0" baseline="0" noProof="0" dirty="0">
                <a:ln>
                  <a:noFill/>
                </a:ln>
                <a:solidFill>
                  <a:prstClr val="white"/>
                </a:solidFill>
                <a:effectLst/>
                <a:uLnTx/>
                <a:uFillTx/>
                <a:latin typeface="Open Sans" panose="020B0606030504020204" pitchFamily="34" charset="0"/>
                <a:ea typeface="ＭＳ Ｐゴシック" panose="020B0600070205080204" pitchFamily="34" charset="-128"/>
                <a:cs typeface="Open Sans" panose="020B0606030504020204" pitchFamily="34" charset="0"/>
              </a:rPr>
              <a:t>: if you are upset or need advice</a:t>
            </a:r>
          </a:p>
          <a:p>
            <a:pPr marL="342900" marR="0" lvl="0" indent="-342900" algn="l" defTabSz="45561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1" i="0" u="none" strike="noStrike" kern="1200" cap="none" spc="0" normalizeH="0" baseline="0" noProof="0" dirty="0">
                <a:ln>
                  <a:noFill/>
                </a:ln>
                <a:solidFill>
                  <a:prstClr val="white"/>
                </a:solidFill>
                <a:effectLst/>
                <a:uLnTx/>
                <a:uFillTx/>
                <a:latin typeface="Open Sans" panose="020B0606030504020204" pitchFamily="34" charset="0"/>
                <a:ea typeface="ＭＳ Ｐゴシック" panose="020B0600070205080204" pitchFamily="34" charset="-128"/>
                <a:cs typeface="Open Sans" panose="020B0606030504020204" pitchFamily="34" charset="0"/>
              </a:rPr>
              <a:t>British Library Digital Rights</a:t>
            </a:r>
            <a:r>
              <a:rPr kumimoji="0" lang="en-US" altLang="en-US" sz="2400" b="0" i="0" u="none" strike="noStrike" kern="1200" cap="none" spc="0" normalizeH="0" baseline="0" noProof="0" dirty="0">
                <a:ln>
                  <a:noFill/>
                </a:ln>
                <a:solidFill>
                  <a:prstClr val="white"/>
                </a:solidFill>
                <a:effectLst/>
                <a:uLnTx/>
                <a:uFillTx/>
                <a:latin typeface="Open Sans" panose="020B0606030504020204" pitchFamily="34" charset="0"/>
                <a:ea typeface="ＭＳ Ｐゴシック" panose="020B0600070205080204" pitchFamily="34" charset="-128"/>
                <a:cs typeface="Open Sans" panose="020B0606030504020204" pitchFamily="34" charset="0"/>
              </a:rPr>
              <a:t>: design the future</a:t>
            </a:r>
          </a:p>
          <a:p>
            <a:pPr marL="342900" marR="0" lvl="0" indent="-342900" algn="l" defTabSz="45561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1" i="0" u="none" strike="noStrike" kern="1200" cap="none" spc="0" normalizeH="0" baseline="0" noProof="0" dirty="0">
                <a:ln>
                  <a:noFill/>
                </a:ln>
                <a:solidFill>
                  <a:prstClr val="white"/>
                </a:solidFill>
                <a:effectLst/>
                <a:uLnTx/>
                <a:uFillTx/>
                <a:latin typeface="Open Sans" panose="020B0606030504020204" pitchFamily="34" charset="0"/>
                <a:ea typeface="ＭＳ Ｐゴシック" panose="020B0600070205080204" pitchFamily="34" charset="-128"/>
                <a:cs typeface="Open Sans" panose="020B0606030504020204" pitchFamily="34" charset="0"/>
              </a:rPr>
              <a:t>Your teachers! </a:t>
            </a:r>
            <a:r>
              <a:rPr kumimoji="0" lang="en-US" altLang="en-US" sz="2400" b="0" i="0" u="none" strike="noStrike" kern="1200" cap="none" spc="0" normalizeH="0" baseline="0" noProof="0" dirty="0">
                <a:ln>
                  <a:noFill/>
                </a:ln>
                <a:solidFill>
                  <a:prstClr val="white"/>
                </a:solidFill>
                <a:effectLst/>
                <a:uLnTx/>
                <a:uFillTx/>
                <a:latin typeface="Open Sans" panose="020B0606030504020204" pitchFamily="34" charset="0"/>
                <a:ea typeface="ＭＳ Ｐゴシック" panose="020B0600070205080204" pitchFamily="34" charset="-128"/>
                <a:cs typeface="Open Sans" panose="020B0606030504020204" pitchFamily="34" charset="0"/>
              </a:rPr>
              <a:t>Looking out for you</a:t>
            </a:r>
          </a:p>
          <a:p>
            <a:pPr marL="342900" marR="0" lvl="0" indent="-342900" algn="l" defTabSz="455613"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white"/>
              </a:solidFill>
              <a:effectLst/>
              <a:uLnTx/>
              <a:uFillTx/>
              <a:latin typeface="Open Sans" panose="020B0606030504020204" pitchFamily="34" charset="0"/>
              <a:ea typeface="ＭＳ Ｐゴシック" panose="020B0600070205080204" pitchFamily="34" charset="-128"/>
              <a:cs typeface="Open Sans" panose="020B0606030504020204" pitchFamily="34"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8" descr="digital-world.eps">
            <a:extLst>
              <a:ext uri="{FF2B5EF4-FFF2-40B4-BE49-F238E27FC236}">
                <a16:creationId xmlns:a16="http://schemas.microsoft.com/office/drawing/2014/main" id="{D28AB674-3852-2D49-BFA9-3EACD08849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1338" y="1889125"/>
            <a:ext cx="6197600" cy="433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Content Placeholder 2">
            <a:extLst>
              <a:ext uri="{FF2B5EF4-FFF2-40B4-BE49-F238E27FC236}">
                <a16:creationId xmlns:a16="http://schemas.microsoft.com/office/drawing/2014/main" id="{621557BE-5764-DE4A-98B1-5C167F5C3D92}"/>
              </a:ext>
            </a:extLst>
          </p:cNvPr>
          <p:cNvSpPr>
            <a:spLocks noGrp="1"/>
          </p:cNvSpPr>
          <p:nvPr>
            <p:ph idx="1"/>
          </p:nvPr>
        </p:nvSpPr>
        <p:spPr>
          <a:xfrm>
            <a:off x="5059363" y="2757488"/>
            <a:ext cx="3767137" cy="2730500"/>
          </a:xfrm>
        </p:spPr>
        <p:txBody>
          <a:bodyPr/>
          <a:lstStyle/>
          <a:p>
            <a:pPr marL="0" indent="0" eaLnBrk="1" hangingPunct="1">
              <a:lnSpc>
                <a:spcPct val="90000"/>
              </a:lnSpc>
              <a:buFont typeface="Arial" panose="020B0604020202020204" pitchFamily="34" charset="0"/>
              <a:buNone/>
            </a:pPr>
            <a:r>
              <a:rPr lang="en-US" altLang="en-US" sz="2900" b="1" dirty="0">
                <a:solidFill>
                  <a:srgbClr val="794A8C"/>
                </a:solidFill>
                <a:latin typeface="Open Sans" panose="020B0606030504020204" pitchFamily="34" charset="0"/>
                <a:ea typeface="ＭＳ Ｐゴシック" panose="020B0600070205080204" pitchFamily="34" charset="-128"/>
                <a:cs typeface="Open Sans Light" panose="020B0306030504020204" pitchFamily="34" charset="0"/>
              </a:rPr>
              <a:t>The final version!</a:t>
            </a:r>
          </a:p>
          <a:p>
            <a:pPr marL="0" indent="0" eaLnBrk="1" hangingPunct="1">
              <a:lnSpc>
                <a:spcPct val="90000"/>
              </a:lnSpc>
              <a:buFont typeface="Arial" panose="020B0604020202020204" pitchFamily="34" charset="0"/>
              <a:buNone/>
            </a:pPr>
            <a:endParaRPr lang="en-US" altLang="en-US" sz="2900" b="1" dirty="0">
              <a:solidFill>
                <a:srgbClr val="794A8C"/>
              </a:solidFill>
              <a:latin typeface="Open Sans" panose="020B0606030504020204" pitchFamily="34" charset="0"/>
              <a:ea typeface="ＭＳ Ｐゴシック" panose="020B0600070205080204" pitchFamily="34" charset="-128"/>
              <a:cs typeface="Open Sans Light" panose="020B0306030504020204" pitchFamily="34" charset="0"/>
            </a:endParaRPr>
          </a:p>
          <a:p>
            <a:pPr marL="0" indent="0" eaLnBrk="1" hangingPunct="1">
              <a:lnSpc>
                <a:spcPct val="90000"/>
              </a:lnSpc>
              <a:buFont typeface="Arial" panose="020B0604020202020204" pitchFamily="34" charset="0"/>
              <a:buNone/>
            </a:pPr>
            <a:r>
              <a:rPr lang="en-US" altLang="en-US" sz="2900" b="1" dirty="0">
                <a:solidFill>
                  <a:srgbClr val="794A8C"/>
                </a:solidFill>
                <a:latin typeface="Open Sans" panose="020B0606030504020204" pitchFamily="34" charset="0"/>
                <a:ea typeface="ＭＳ Ｐゴシック" panose="020B0600070205080204" pitchFamily="34" charset="-128"/>
                <a:cs typeface="Open Sans Light" panose="020B0306030504020204" pitchFamily="34" charset="0"/>
              </a:rPr>
              <a:t>What’s in it?</a:t>
            </a:r>
          </a:p>
          <a:p>
            <a:pPr marL="0" indent="0" eaLnBrk="1" hangingPunct="1">
              <a:lnSpc>
                <a:spcPct val="90000"/>
              </a:lnSpc>
              <a:buFont typeface="Arial" panose="020B0604020202020204" pitchFamily="34" charset="0"/>
              <a:buNone/>
            </a:pPr>
            <a:r>
              <a:rPr lang="en-US" altLang="en-US" sz="2900" b="1" dirty="0">
                <a:solidFill>
                  <a:srgbClr val="794A8C"/>
                </a:solidFill>
                <a:latin typeface="Open Sans" panose="020B0606030504020204" pitchFamily="34" charset="0"/>
                <a:ea typeface="ＭＳ Ｐゴシック" panose="020B0600070205080204" pitchFamily="34" charset="-128"/>
                <a:cs typeface="Open Sans Light" panose="020B0306030504020204" pitchFamily="34" charset="0"/>
              </a:rPr>
              <a:t>Share it! </a:t>
            </a:r>
          </a:p>
          <a:p>
            <a:pPr marL="0" indent="0" eaLnBrk="1" hangingPunct="1">
              <a:lnSpc>
                <a:spcPct val="90000"/>
              </a:lnSpc>
              <a:buFont typeface="Arial" panose="020B0604020202020204" pitchFamily="34" charset="0"/>
              <a:buNone/>
            </a:pPr>
            <a:endParaRPr lang="en-US" altLang="en-US" sz="2600" b="1" dirty="0">
              <a:solidFill>
                <a:srgbClr val="794A8C"/>
              </a:solidFill>
              <a:latin typeface="Open Sans" panose="020B0606030504020204" pitchFamily="34" charset="0"/>
              <a:ea typeface="ＭＳ Ｐゴシック" panose="020B0600070205080204" pitchFamily="34" charset="-128"/>
              <a:cs typeface="Open Sans Light" panose="020B0306030504020204" pitchFamily="34" charset="0"/>
            </a:endParaRPr>
          </a:p>
          <a:p>
            <a:pPr marL="0" indent="0" eaLnBrk="1" hangingPunct="1">
              <a:lnSpc>
                <a:spcPct val="90000"/>
              </a:lnSpc>
              <a:buFont typeface="Arial" panose="020B0604020202020204" pitchFamily="34" charset="0"/>
              <a:buNone/>
            </a:pPr>
            <a:r>
              <a:rPr lang="en-US" altLang="en-US" sz="2000" b="1" dirty="0">
                <a:solidFill>
                  <a:srgbClr val="794A8C"/>
                </a:solidFill>
                <a:latin typeface="Open Sans Light" panose="020B0306030504020204" pitchFamily="34" charset="0"/>
                <a:ea typeface="ＭＳ Ｐゴシック" panose="020B0600070205080204" pitchFamily="34" charset="-128"/>
                <a:cs typeface="Open Sans Light" panose="020B0306030504020204" pitchFamily="34" charset="0"/>
              </a:rPr>
              <a:t>#</a:t>
            </a:r>
            <a:r>
              <a:rPr lang="en-US" altLang="en-US" sz="2000" b="1" dirty="0" err="1">
                <a:solidFill>
                  <a:srgbClr val="794A8C"/>
                </a:solidFill>
                <a:latin typeface="Open Sans Light" panose="020B0306030504020204" pitchFamily="34" charset="0"/>
                <a:ea typeface="ＭＳ Ｐゴシック" panose="020B0600070205080204" pitchFamily="34" charset="-128"/>
                <a:cs typeface="Open Sans Light" panose="020B0306030504020204" pitchFamily="34" charset="0"/>
              </a:rPr>
              <a:t>AtFirstSite</a:t>
            </a:r>
            <a:endParaRPr lang="en-US" altLang="en-US" sz="2000" b="1" dirty="0">
              <a:solidFill>
                <a:srgbClr val="794A8C"/>
              </a:solidFill>
              <a:latin typeface="Open Sans Light" panose="020B0306030504020204" pitchFamily="34" charset="0"/>
              <a:ea typeface="ＭＳ Ｐゴシック" panose="020B0600070205080204" pitchFamily="34" charset="-128"/>
              <a:cs typeface="Open Sans Light" panose="020B0306030504020204" pitchFamily="34" charset="0"/>
            </a:endParaRPr>
          </a:p>
        </p:txBody>
      </p:sp>
      <p:sp>
        <p:nvSpPr>
          <p:cNvPr id="30723" name="TextBox 8">
            <a:extLst>
              <a:ext uri="{FF2B5EF4-FFF2-40B4-BE49-F238E27FC236}">
                <a16:creationId xmlns:a16="http://schemas.microsoft.com/office/drawing/2014/main" id="{15755F92-DA1A-5540-8256-9F689DD096CC}"/>
              </a:ext>
            </a:extLst>
          </p:cNvPr>
          <p:cNvSpPr txBox="1">
            <a:spLocks noChangeArrowheads="1"/>
          </p:cNvSpPr>
          <p:nvPr/>
        </p:nvSpPr>
        <p:spPr bwMode="auto">
          <a:xfrm>
            <a:off x="4365625" y="5859463"/>
            <a:ext cx="4381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1413" indent="-227013">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5986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58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30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02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74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46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altLang="en-US" sz="3600" b="0" i="1" u="none" strike="noStrike" kern="1200" cap="none" spc="0" normalizeH="0" baseline="0" noProof="0">
                <a:ln>
                  <a:noFill/>
                </a:ln>
                <a:solidFill>
                  <a:srgbClr val="F49814"/>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8</a:t>
            </a:r>
          </a:p>
        </p:txBody>
      </p:sp>
      <p:sp>
        <p:nvSpPr>
          <p:cNvPr id="30724" name="Title 1">
            <a:extLst>
              <a:ext uri="{FF2B5EF4-FFF2-40B4-BE49-F238E27FC236}">
                <a16:creationId xmlns:a16="http://schemas.microsoft.com/office/drawing/2014/main" id="{24417AFC-4D5E-9F4D-B319-E2BC35C7E26E}"/>
              </a:ext>
            </a:extLst>
          </p:cNvPr>
          <p:cNvSpPr txBox="1">
            <a:spLocks/>
          </p:cNvSpPr>
          <p:nvPr/>
        </p:nvSpPr>
        <p:spPr bwMode="auto">
          <a:xfrm>
            <a:off x="2443163" y="515938"/>
            <a:ext cx="267176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1413" indent="-227013">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5986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58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30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02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74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46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altLang="en-US" sz="4000" b="0" i="1" u="none" strike="noStrike" kern="1200" cap="none" spc="0" normalizeH="0" baseline="0" noProof="0" dirty="0">
                <a:ln>
                  <a:noFill/>
                </a:ln>
                <a:solidFill>
                  <a:srgbClr val="794A8C"/>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Our</a:t>
            </a:r>
            <a:r>
              <a:rPr kumimoji="0" lang="en-US" altLang="en-US" sz="4000" b="0" i="0" u="none" strike="noStrike" kern="1200" cap="none" spc="0" normalizeH="0" baseline="0" noProof="0" dirty="0">
                <a:ln>
                  <a:noFill/>
                </a:ln>
                <a:solidFill>
                  <a:srgbClr val="366AB3"/>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 </a:t>
            </a:r>
            <a:r>
              <a:rPr kumimoji="0" lang="en-US" altLang="en-US" sz="4000" b="0" i="0" u="none" strike="noStrike" kern="1200" cap="none" spc="0" normalizeH="0" baseline="0" noProof="0" dirty="0">
                <a:ln>
                  <a:noFill/>
                </a:ln>
                <a:solidFill>
                  <a:srgbClr val="A94389"/>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digital</a:t>
            </a:r>
            <a:r>
              <a:rPr kumimoji="0" lang="en-US" altLang="en-US" sz="4000" b="0" i="0" u="none" strike="noStrike" kern="1200" cap="none" spc="0" normalizeH="0" baseline="0" noProof="0" dirty="0">
                <a:ln>
                  <a:noFill/>
                </a:ln>
                <a:solidFill>
                  <a:srgbClr val="366AB3"/>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 </a:t>
            </a:r>
            <a:br>
              <a:rPr kumimoji="0" lang="en-US" altLang="en-US" sz="4000" b="0" i="0" u="none" strike="noStrike" kern="1200" cap="none" spc="0" normalizeH="0" baseline="0" noProof="0" dirty="0">
                <a:ln>
                  <a:noFill/>
                </a:ln>
                <a:solidFill>
                  <a:srgbClr val="366AB3"/>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br>
            <a:endParaRPr kumimoji="0" lang="en-US" altLang="en-US" sz="4000" b="0" i="0" u="none" strike="noStrike" kern="1200" cap="none" spc="0" normalizeH="0" baseline="0" noProof="0" dirty="0">
              <a:ln>
                <a:noFill/>
              </a:ln>
              <a:solidFill>
                <a:srgbClr val="366AB3"/>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endParaRPr>
          </a:p>
        </p:txBody>
      </p:sp>
      <p:sp>
        <p:nvSpPr>
          <p:cNvPr id="30725" name="TextBox 7">
            <a:extLst>
              <a:ext uri="{FF2B5EF4-FFF2-40B4-BE49-F238E27FC236}">
                <a16:creationId xmlns:a16="http://schemas.microsoft.com/office/drawing/2014/main" id="{8195AD04-3E95-4640-B114-EBFEE2FFCA91}"/>
              </a:ext>
            </a:extLst>
          </p:cNvPr>
          <p:cNvSpPr txBox="1">
            <a:spLocks noChangeArrowheads="1"/>
          </p:cNvSpPr>
          <p:nvPr/>
        </p:nvSpPr>
        <p:spPr bwMode="auto">
          <a:xfrm>
            <a:off x="3640138" y="842963"/>
            <a:ext cx="25114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1413" indent="-227013">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5986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58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30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02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74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46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altLang="en-US" sz="7200" b="0" i="0" u="none" strike="noStrike" kern="1200" cap="none" spc="0" normalizeH="0" baseline="0" noProof="0" dirty="0">
                <a:ln>
                  <a:noFill/>
                </a:ln>
                <a:solidFill>
                  <a:srgbClr val="794A8C"/>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world</a:t>
            </a:r>
            <a:endParaRPr kumimoji="0" lang="en-US" altLang="en-US" sz="7200" b="1" i="0" u="none" strike="noStrike" kern="1200" cap="none" spc="0" normalizeH="0" baseline="0" noProof="0" dirty="0">
              <a:ln>
                <a:noFill/>
              </a:ln>
              <a:solidFill>
                <a:srgbClr val="794A8C"/>
              </a:solidFill>
              <a:effectLst/>
              <a:uLnTx/>
              <a:uFillTx/>
              <a:latin typeface="Open Sans" panose="020B0606030504020204" pitchFamily="34" charset="0"/>
              <a:ea typeface="ＭＳ Ｐゴシック" panose="020B0600070205080204" pitchFamily="34" charset="-128"/>
              <a:cs typeface="Open Sans" panose="020B0606030504020204" pitchFamily="34"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D0B894A-3269-DB4F-9E2B-0F9B4F88DAA6}"/>
              </a:ext>
            </a:extLst>
          </p:cNvPr>
          <p:cNvSpPr txBox="1"/>
          <p:nvPr/>
        </p:nvSpPr>
        <p:spPr>
          <a:xfrm>
            <a:off x="0" y="3429000"/>
            <a:ext cx="9143999" cy="861774"/>
          </a:xfrm>
          <a:prstGeom prst="rect">
            <a:avLst/>
          </a:prstGeom>
          <a:solidFill>
            <a:srgbClr val="794A8C"/>
          </a:solidFill>
        </p:spPr>
        <p:txBody>
          <a:bodyPr wrap="square" lIns="822960" tIns="182880" bIns="182880">
            <a:spAutoFit/>
          </a:bodyPr>
          <a:lstStyle/>
          <a:p>
            <a:pPr eaLnBrk="1" fontAlgn="auto" hangingPunct="1">
              <a:spcBef>
                <a:spcPts val="0"/>
              </a:spcBef>
              <a:spcAft>
                <a:spcPts val="0"/>
              </a:spcAft>
              <a:defRPr/>
            </a:pPr>
            <a:r>
              <a:rPr lang="en-US" sz="3200" b="1" dirty="0">
                <a:solidFill>
                  <a:schemeClr val="bg1"/>
                </a:solidFill>
                <a:latin typeface="Open Sans"/>
                <a:ea typeface="+mn-ea"/>
                <a:cs typeface="Open Sans"/>
              </a:rPr>
              <a:t>End of Part 8 and course</a:t>
            </a:r>
            <a:endParaRPr lang="en-US" sz="3200" b="1" dirty="0">
              <a:solidFill>
                <a:schemeClr val="bg1"/>
              </a:solidFill>
              <a:latin typeface="Open Sans Light"/>
              <a:ea typeface="+mn-ea"/>
              <a:cs typeface="Open Sans Light"/>
            </a:endParaRPr>
          </a:p>
        </p:txBody>
      </p:sp>
      <p:pic>
        <p:nvPicPr>
          <p:cNvPr id="4" name="Picture 3" descr="Logo&#10;&#10;Description automatically generated">
            <a:extLst>
              <a:ext uri="{FF2B5EF4-FFF2-40B4-BE49-F238E27FC236}">
                <a16:creationId xmlns:a16="http://schemas.microsoft.com/office/drawing/2014/main" id="{893E359A-BAF1-9345-8BE0-1759543A1F2F}"/>
              </a:ext>
            </a:extLst>
          </p:cNvPr>
          <p:cNvPicPr>
            <a:picLocks noChangeAspect="1"/>
          </p:cNvPicPr>
          <p:nvPr/>
        </p:nvPicPr>
        <p:blipFill>
          <a:blip r:embed="rId4"/>
          <a:stretch>
            <a:fillRect/>
          </a:stretch>
        </p:blipFill>
        <p:spPr>
          <a:xfrm>
            <a:off x="930748" y="457201"/>
            <a:ext cx="1282367" cy="1313234"/>
          </a:xfrm>
          <a:prstGeom prst="rect">
            <a:avLst/>
          </a:prstGeom>
        </p:spPr>
      </p:pic>
      <p:sp>
        <p:nvSpPr>
          <p:cNvPr id="6" name="Rectangle 5">
            <a:extLst>
              <a:ext uri="{FF2B5EF4-FFF2-40B4-BE49-F238E27FC236}">
                <a16:creationId xmlns:a16="http://schemas.microsoft.com/office/drawing/2014/main" id="{2CF7AF07-B740-754B-BE26-76DCD4099EA2}"/>
              </a:ext>
            </a:extLst>
          </p:cNvPr>
          <p:cNvSpPr>
            <a:spLocks noChangeArrowheads="1"/>
          </p:cNvSpPr>
          <p:nvPr/>
        </p:nvSpPr>
        <p:spPr bwMode="auto">
          <a:xfrm>
            <a:off x="5611813" y="4941888"/>
            <a:ext cx="2995612"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1413" indent="-227013">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5986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58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30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02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74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46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Open Sans" panose="020B0606030504020204" pitchFamily="34" charset="0"/>
                <a:ea typeface="ＭＳ Ｐゴシック" panose="020B0600070205080204" pitchFamily="34" charset="-128"/>
                <a:cs typeface="Open Sans" panose="020B0606030504020204" pitchFamily="34" charset="0"/>
              </a:rPr>
              <a:t>This product is licensed by IFFOR. Contact us at </a:t>
            </a:r>
            <a:r>
              <a:rPr kumimoji="0" lang="en-US" altLang="en-US" sz="1400" b="0" i="0" u="none" strike="noStrike" kern="1200" cap="none" spc="0" normalizeH="0" baseline="0" noProof="0" dirty="0" err="1">
                <a:ln>
                  <a:noFill/>
                </a:ln>
                <a:solidFill>
                  <a:prstClr val="black"/>
                </a:solidFill>
                <a:effectLst/>
                <a:uLnTx/>
                <a:uFillTx/>
                <a:latin typeface="Open Sans" panose="020B0606030504020204" pitchFamily="34" charset="0"/>
                <a:ea typeface="ＭＳ Ｐゴシック" panose="020B0600070205080204" pitchFamily="34" charset="-128"/>
                <a:cs typeface="Open Sans" panose="020B0606030504020204" pitchFamily="34" charset="0"/>
              </a:rPr>
              <a:t>atfirstsite@iffor.org</a:t>
            </a:r>
            <a:r>
              <a:rPr kumimoji="0" lang="en-US" altLang="en-US" sz="1400" b="0" i="0" u="none" strike="noStrike" kern="1200" cap="none" spc="0" normalizeH="0" baseline="0" noProof="0" dirty="0">
                <a:ln>
                  <a:noFill/>
                </a:ln>
                <a:solidFill>
                  <a:prstClr val="black"/>
                </a:solidFill>
                <a:effectLst/>
                <a:uLnTx/>
                <a:uFillTx/>
                <a:latin typeface="Open Sans" panose="020B0606030504020204" pitchFamily="34" charset="0"/>
                <a:ea typeface="ＭＳ Ｐゴシック" panose="020B0600070205080204" pitchFamily="34" charset="-128"/>
                <a:cs typeface="Open Sans" panose="020B0606030504020204" pitchFamily="34" charset="0"/>
              </a:rPr>
              <a:t> if you wish to license it.</a:t>
            </a:r>
          </a:p>
        </p:txBody>
      </p:sp>
    </p:spTree>
    <p:custDataLst>
      <p:tags r:id="rId1"/>
    </p:custDataLst>
    <p:extLst>
      <p:ext uri="{BB962C8B-B14F-4D97-AF65-F5344CB8AC3E}">
        <p14:creationId xmlns:p14="http://schemas.microsoft.com/office/powerpoint/2010/main" val="1628081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3CCE3"/>
        </a:solidFill>
        <a:effectLst/>
      </p:bgPr>
    </p:bg>
    <p:spTree>
      <p:nvGrpSpPr>
        <p:cNvPr id="1" name=""/>
        <p:cNvGrpSpPr/>
        <p:nvPr/>
      </p:nvGrpSpPr>
      <p:grpSpPr>
        <a:xfrm>
          <a:off x="0" y="0"/>
          <a:ext cx="0" cy="0"/>
          <a:chOff x="0" y="0"/>
          <a:chExt cx="0" cy="0"/>
        </a:xfrm>
      </p:grpSpPr>
      <p:pic>
        <p:nvPicPr>
          <p:cNvPr id="32770" name="Picture 6" descr="twitter-bird.png">
            <a:extLst>
              <a:ext uri="{FF2B5EF4-FFF2-40B4-BE49-F238E27FC236}">
                <a16:creationId xmlns:a16="http://schemas.microsoft.com/office/drawing/2014/main" id="{C5CB575F-15A4-D849-9F36-E38E2A5A71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41738" y="749300"/>
            <a:ext cx="12271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381BDCAE-1585-0E4A-BA4C-879C198FC406}"/>
              </a:ext>
            </a:extLst>
          </p:cNvPr>
          <p:cNvSpPr/>
          <p:nvPr/>
        </p:nvSpPr>
        <p:spPr>
          <a:xfrm>
            <a:off x="512763" y="2762250"/>
            <a:ext cx="2573337" cy="13811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000" b="1" dirty="0">
                <a:solidFill>
                  <a:srgbClr val="3C5B99"/>
                </a:solidFill>
                <a:latin typeface="Open Sans"/>
                <a:cs typeface="Open Sans"/>
              </a:rPr>
              <a:t>Tweet one thing you have learnt from this lesson</a:t>
            </a:r>
          </a:p>
        </p:txBody>
      </p:sp>
      <p:sp>
        <p:nvSpPr>
          <p:cNvPr id="9" name="Right Triangle 8">
            <a:extLst>
              <a:ext uri="{FF2B5EF4-FFF2-40B4-BE49-F238E27FC236}">
                <a16:creationId xmlns:a16="http://schemas.microsoft.com/office/drawing/2014/main" id="{BA730C09-3549-6143-9FE4-B782DEF5744F}"/>
              </a:ext>
            </a:extLst>
          </p:cNvPr>
          <p:cNvSpPr/>
          <p:nvPr/>
        </p:nvSpPr>
        <p:spPr>
          <a:xfrm rot="10800000" flipH="1">
            <a:off x="800100" y="4143375"/>
            <a:ext cx="539750" cy="781050"/>
          </a:xfrm>
          <a:prstGeom prst="rtTriangl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5" name="Rectangle 14">
            <a:extLst>
              <a:ext uri="{FF2B5EF4-FFF2-40B4-BE49-F238E27FC236}">
                <a16:creationId xmlns:a16="http://schemas.microsoft.com/office/drawing/2014/main" id="{D634320B-CC4D-DA49-9578-99738E05C252}"/>
              </a:ext>
            </a:extLst>
          </p:cNvPr>
          <p:cNvSpPr/>
          <p:nvPr/>
        </p:nvSpPr>
        <p:spPr>
          <a:xfrm>
            <a:off x="3311525" y="2762250"/>
            <a:ext cx="2573338" cy="13811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000" b="1" dirty="0">
                <a:solidFill>
                  <a:srgbClr val="3C5B99"/>
                </a:solidFill>
                <a:latin typeface="Open Sans"/>
                <a:cs typeface="Open Sans"/>
              </a:rPr>
              <a:t>Tweet anything in the lessons that has surprised you</a:t>
            </a:r>
          </a:p>
        </p:txBody>
      </p:sp>
      <p:sp>
        <p:nvSpPr>
          <p:cNvPr id="16" name="Right Triangle 15">
            <a:extLst>
              <a:ext uri="{FF2B5EF4-FFF2-40B4-BE49-F238E27FC236}">
                <a16:creationId xmlns:a16="http://schemas.microsoft.com/office/drawing/2014/main" id="{4C6D0BAF-1C19-E64A-B780-4F19435867A0}"/>
              </a:ext>
            </a:extLst>
          </p:cNvPr>
          <p:cNvSpPr/>
          <p:nvPr/>
        </p:nvSpPr>
        <p:spPr>
          <a:xfrm rot="10800000" flipH="1">
            <a:off x="3597275" y="4143375"/>
            <a:ext cx="541338" cy="781050"/>
          </a:xfrm>
          <a:prstGeom prst="rtTriangl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7" name="Rectangle 16">
            <a:extLst>
              <a:ext uri="{FF2B5EF4-FFF2-40B4-BE49-F238E27FC236}">
                <a16:creationId xmlns:a16="http://schemas.microsoft.com/office/drawing/2014/main" id="{87E5FCD2-2815-A645-ADFD-0D616EB57E29}"/>
              </a:ext>
            </a:extLst>
          </p:cNvPr>
          <p:cNvSpPr/>
          <p:nvPr/>
        </p:nvSpPr>
        <p:spPr>
          <a:xfrm>
            <a:off x="6146800" y="2762250"/>
            <a:ext cx="2573338" cy="13811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000" b="1" dirty="0">
                <a:solidFill>
                  <a:srgbClr val="3C5B99"/>
                </a:solidFill>
                <a:latin typeface="Open Sans"/>
                <a:cs typeface="Open Sans"/>
              </a:rPr>
              <a:t>Finally, tweet anything you would like more information about</a:t>
            </a:r>
          </a:p>
        </p:txBody>
      </p:sp>
      <p:sp>
        <p:nvSpPr>
          <p:cNvPr id="18" name="Right Triangle 17">
            <a:extLst>
              <a:ext uri="{FF2B5EF4-FFF2-40B4-BE49-F238E27FC236}">
                <a16:creationId xmlns:a16="http://schemas.microsoft.com/office/drawing/2014/main" id="{67CAEF0A-B90E-0942-92D6-CEA9B0E9F88F}"/>
              </a:ext>
            </a:extLst>
          </p:cNvPr>
          <p:cNvSpPr/>
          <p:nvPr/>
        </p:nvSpPr>
        <p:spPr>
          <a:xfrm rot="10800000">
            <a:off x="7897813" y="4143375"/>
            <a:ext cx="558800" cy="781050"/>
          </a:xfrm>
          <a:prstGeom prst="rtTriangl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32777" name="TextBox 19">
            <a:extLst>
              <a:ext uri="{FF2B5EF4-FFF2-40B4-BE49-F238E27FC236}">
                <a16:creationId xmlns:a16="http://schemas.microsoft.com/office/drawing/2014/main" id="{6C1DF387-6F58-5543-A318-27237518078A}"/>
              </a:ext>
            </a:extLst>
          </p:cNvPr>
          <p:cNvSpPr txBox="1">
            <a:spLocks noChangeArrowheads="1"/>
          </p:cNvSpPr>
          <p:nvPr/>
        </p:nvSpPr>
        <p:spPr bwMode="auto">
          <a:xfrm>
            <a:off x="3328988" y="5233988"/>
            <a:ext cx="1697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b="1">
                <a:solidFill>
                  <a:schemeClr val="bg1"/>
                </a:solidFill>
                <a:latin typeface="Open Sans" panose="020B0606030504020204" pitchFamily="34" charset="0"/>
                <a:cs typeface="Open Sans" panose="020B0606030504020204" pitchFamily="34" charset="0"/>
              </a:rPr>
              <a:t>#AtFirstSite</a:t>
            </a:r>
          </a:p>
        </p:txBody>
      </p:sp>
      <p:sp>
        <p:nvSpPr>
          <p:cNvPr id="32778" name="TextBox 8">
            <a:extLst>
              <a:ext uri="{FF2B5EF4-FFF2-40B4-BE49-F238E27FC236}">
                <a16:creationId xmlns:a16="http://schemas.microsoft.com/office/drawing/2014/main" id="{4366D0EF-6AE4-D44A-BB94-F8DD4CB53F32}"/>
              </a:ext>
            </a:extLst>
          </p:cNvPr>
          <p:cNvSpPr txBox="1">
            <a:spLocks noChangeArrowheads="1"/>
          </p:cNvSpPr>
          <p:nvPr/>
        </p:nvSpPr>
        <p:spPr bwMode="auto">
          <a:xfrm>
            <a:off x="4276725" y="5859463"/>
            <a:ext cx="5715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3600" i="1">
                <a:solidFill>
                  <a:schemeClr val="bg1"/>
                </a:solidFill>
                <a:latin typeface="Open Sans Light" panose="020B0306030504020204" pitchFamily="34" charset="0"/>
                <a:cs typeface="Open Sans Light" panose="020B0306030504020204" pitchFamily="34" charset="0"/>
              </a:rPr>
              <a:t>9</a:t>
            </a: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D0B894A-3269-DB4F-9E2B-0F9B4F88DAA6}"/>
              </a:ext>
            </a:extLst>
          </p:cNvPr>
          <p:cNvSpPr txBox="1"/>
          <p:nvPr/>
        </p:nvSpPr>
        <p:spPr>
          <a:xfrm>
            <a:off x="0" y="3429000"/>
            <a:ext cx="9143999" cy="861774"/>
          </a:xfrm>
          <a:prstGeom prst="rect">
            <a:avLst/>
          </a:prstGeom>
          <a:solidFill>
            <a:srgbClr val="46458A"/>
          </a:solidFill>
        </p:spPr>
        <p:txBody>
          <a:bodyPr wrap="square" lIns="822960" tIns="182880" bIns="182880">
            <a:spAutoFit/>
          </a:bodyPr>
          <a:lstStyle/>
          <a:p>
            <a:pPr eaLnBrk="1" fontAlgn="auto" hangingPunct="1">
              <a:spcBef>
                <a:spcPts val="0"/>
              </a:spcBef>
              <a:spcAft>
                <a:spcPts val="0"/>
              </a:spcAft>
              <a:defRPr/>
            </a:pPr>
            <a:r>
              <a:rPr lang="en-US" sz="3200" b="1" dirty="0">
                <a:solidFill>
                  <a:schemeClr val="bg1"/>
                </a:solidFill>
                <a:latin typeface="Open Sans"/>
                <a:ea typeface="+mn-ea"/>
                <a:cs typeface="Open Sans"/>
              </a:rPr>
              <a:t>End of Part 1</a:t>
            </a:r>
            <a:endParaRPr lang="en-US" sz="3200" b="1" dirty="0">
              <a:solidFill>
                <a:schemeClr val="bg1"/>
              </a:solidFill>
              <a:latin typeface="Open Sans Light"/>
              <a:ea typeface="+mn-ea"/>
              <a:cs typeface="Open Sans Light"/>
            </a:endParaRPr>
          </a:p>
        </p:txBody>
      </p:sp>
      <p:pic>
        <p:nvPicPr>
          <p:cNvPr id="4" name="Picture 3" descr="Logo&#10;&#10;Description automatically generated">
            <a:extLst>
              <a:ext uri="{FF2B5EF4-FFF2-40B4-BE49-F238E27FC236}">
                <a16:creationId xmlns:a16="http://schemas.microsoft.com/office/drawing/2014/main" id="{69D0B2D6-5079-514F-A06C-C0D99DA38F13}"/>
              </a:ext>
            </a:extLst>
          </p:cNvPr>
          <p:cNvPicPr>
            <a:picLocks noChangeAspect="1"/>
          </p:cNvPicPr>
          <p:nvPr/>
        </p:nvPicPr>
        <p:blipFill>
          <a:blip r:embed="rId4"/>
          <a:stretch>
            <a:fillRect/>
          </a:stretch>
        </p:blipFill>
        <p:spPr>
          <a:xfrm>
            <a:off x="930749" y="457201"/>
            <a:ext cx="1567338" cy="1605064"/>
          </a:xfrm>
          <a:prstGeom prst="rect">
            <a:avLst/>
          </a:prstGeom>
        </p:spPr>
      </p:pic>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8A6D36-5034-FB49-96CF-D453F0BD45F8}"/>
              </a:ext>
            </a:extLst>
          </p:cNvPr>
          <p:cNvSpPr txBox="1"/>
          <p:nvPr/>
        </p:nvSpPr>
        <p:spPr>
          <a:xfrm>
            <a:off x="0" y="3429000"/>
            <a:ext cx="9143999" cy="861774"/>
          </a:xfrm>
          <a:prstGeom prst="rect">
            <a:avLst/>
          </a:prstGeom>
          <a:solidFill>
            <a:srgbClr val="51B15D"/>
          </a:solidFill>
        </p:spPr>
        <p:txBody>
          <a:bodyPr wrap="square" lIns="822960" tIns="182880" bIns="182880">
            <a:spAutoFit/>
          </a:bodyPr>
          <a:lstStyle/>
          <a:p>
            <a:pPr eaLnBrk="1" hangingPunct="1"/>
            <a:r>
              <a:rPr lang="en-US" altLang="en-US" sz="3200" b="1" dirty="0">
                <a:solidFill>
                  <a:schemeClr val="bg1"/>
                </a:solidFill>
                <a:latin typeface="Open Sans" panose="020B0606030504020204" pitchFamily="34" charset="0"/>
                <a:cs typeface="Open Sans" panose="020B0606030504020204" pitchFamily="34" charset="0"/>
              </a:rPr>
              <a:t>Part 2: The media and body image</a:t>
            </a:r>
          </a:p>
        </p:txBody>
      </p:sp>
      <p:pic>
        <p:nvPicPr>
          <p:cNvPr id="4" name="Picture 3" descr="Logo&#10;&#10;Description automatically generated">
            <a:extLst>
              <a:ext uri="{FF2B5EF4-FFF2-40B4-BE49-F238E27FC236}">
                <a16:creationId xmlns:a16="http://schemas.microsoft.com/office/drawing/2014/main" id="{A219EEC0-1CDB-2B48-9C58-8BC8DA1464CB}"/>
              </a:ext>
            </a:extLst>
          </p:cNvPr>
          <p:cNvPicPr>
            <a:picLocks noChangeAspect="1"/>
          </p:cNvPicPr>
          <p:nvPr/>
        </p:nvPicPr>
        <p:blipFill>
          <a:blip r:embed="rId3"/>
          <a:stretch>
            <a:fillRect/>
          </a:stretch>
        </p:blipFill>
        <p:spPr>
          <a:xfrm>
            <a:off x="930748" y="457200"/>
            <a:ext cx="2042289" cy="209144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object 2">
            <a:extLst>
              <a:ext uri="{FF2B5EF4-FFF2-40B4-BE49-F238E27FC236}">
                <a16:creationId xmlns:a16="http://schemas.microsoft.com/office/drawing/2014/main" id="{BCDBAC84-4537-774D-A863-D5C5FEFEBA49}"/>
              </a:ext>
            </a:extLst>
          </p:cNvPr>
          <p:cNvSpPr txBox="1">
            <a:spLocks noChangeArrowheads="1"/>
          </p:cNvSpPr>
          <p:nvPr/>
        </p:nvSpPr>
        <p:spPr bwMode="auto">
          <a:xfrm>
            <a:off x="3097790" y="815687"/>
            <a:ext cx="2721119" cy="453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10391" defTabSz="374081" eaLnBrk="1" hangingPunct="1">
              <a:spcBef>
                <a:spcPct val="0"/>
              </a:spcBef>
            </a:pPr>
            <a:r>
              <a:rPr lang="en-US" altLang="en-US" sz="2946" dirty="0">
                <a:solidFill>
                  <a:srgbClr val="51B15D"/>
                </a:solidFill>
                <a:latin typeface="Open Sans Light" panose="020B0306030504020204" pitchFamily="34" charset="0"/>
                <a:cs typeface="Open Sans Light" panose="020B0306030504020204" pitchFamily="34" charset="0"/>
              </a:rPr>
              <a:t>It’s all about</a:t>
            </a:r>
          </a:p>
        </p:txBody>
      </p:sp>
      <p:sp>
        <p:nvSpPr>
          <p:cNvPr id="10242" name="object 3">
            <a:extLst>
              <a:ext uri="{FF2B5EF4-FFF2-40B4-BE49-F238E27FC236}">
                <a16:creationId xmlns:a16="http://schemas.microsoft.com/office/drawing/2014/main" id="{F49ED9FF-FB3A-3C41-93A1-502B710B8423}"/>
              </a:ext>
            </a:extLst>
          </p:cNvPr>
          <p:cNvSpPr txBox="1">
            <a:spLocks noChangeArrowheads="1"/>
          </p:cNvSpPr>
          <p:nvPr/>
        </p:nvSpPr>
        <p:spPr bwMode="auto">
          <a:xfrm>
            <a:off x="3886200" y="784514"/>
            <a:ext cx="2058699" cy="1271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10391" defTabSz="374081" eaLnBrk="1" hangingPunct="1">
              <a:spcBef>
                <a:spcPct val="0"/>
              </a:spcBef>
            </a:pPr>
            <a:r>
              <a:rPr lang="en-US" altLang="en-US" sz="6137" dirty="0">
                <a:solidFill>
                  <a:srgbClr val="51B15D"/>
                </a:solidFill>
                <a:latin typeface="Open Sans" panose="020B0606030504020204" pitchFamily="34" charset="0"/>
                <a:cs typeface="Open Sans" panose="020B0606030504020204" pitchFamily="34" charset="0"/>
              </a:rPr>
              <a:t>sex</a:t>
            </a:r>
            <a:r>
              <a:rPr lang="en-US" altLang="en-US" sz="8264" b="1" dirty="0">
                <a:solidFill>
                  <a:srgbClr val="51B15D"/>
                </a:solidFill>
                <a:latin typeface="Open Sans" panose="020B0606030504020204" pitchFamily="34" charset="0"/>
                <a:cs typeface="Open Sans" panose="020B0606030504020204" pitchFamily="34" charset="0"/>
              </a:rPr>
              <a:t>?</a:t>
            </a:r>
            <a:endParaRPr lang="en-US" altLang="en-US" sz="8264" dirty="0">
              <a:solidFill>
                <a:srgbClr val="51B15D"/>
              </a:solidFill>
              <a:latin typeface="Open Sans" panose="020B0606030504020204" pitchFamily="34" charset="0"/>
              <a:cs typeface="Open Sans" panose="020B0606030504020204" pitchFamily="34" charset="0"/>
            </a:endParaRPr>
          </a:p>
        </p:txBody>
      </p:sp>
      <p:sp>
        <p:nvSpPr>
          <p:cNvPr id="10243" name="object 4">
            <a:extLst>
              <a:ext uri="{FF2B5EF4-FFF2-40B4-BE49-F238E27FC236}">
                <a16:creationId xmlns:a16="http://schemas.microsoft.com/office/drawing/2014/main" id="{EAD6F0BE-0BF1-F849-9AAE-3707F9B191D6}"/>
              </a:ext>
            </a:extLst>
          </p:cNvPr>
          <p:cNvSpPr>
            <a:spLocks noGrp="1"/>
          </p:cNvSpPr>
          <p:nvPr>
            <p:ph type="subTitle" idx="4"/>
          </p:nvPr>
        </p:nvSpPr>
        <p:spPr>
          <a:xfrm>
            <a:off x="554616" y="4565506"/>
            <a:ext cx="7936057" cy="906658"/>
          </a:xfrm>
        </p:spPr>
        <p:txBody>
          <a:bodyPr/>
          <a:lstStyle/>
          <a:p>
            <a:pPr marL="1288501" indent="-1279410" algn="ctr" eaLnBrk="1" hangingPunct="1">
              <a:spcBef>
                <a:spcPct val="0"/>
              </a:spcBef>
            </a:pPr>
            <a:r>
              <a:rPr lang="en-US" altLang="en-US" dirty="0">
                <a:solidFill>
                  <a:srgbClr val="51B15D"/>
                </a:solidFill>
                <a:latin typeface="Open Sans Light" panose="020B0306030504020204" pitchFamily="34" charset="0"/>
                <a:ea typeface="ＭＳ Ｐゴシック" panose="020B0600070205080204" pitchFamily="34" charset="-128"/>
                <a:cs typeface="Arial" panose="020B0604020202020204" pitchFamily="34" charset="0"/>
              </a:rPr>
              <a:t>Think of as many adverts as possible that use  sexual content to sell products</a:t>
            </a:r>
          </a:p>
        </p:txBody>
      </p:sp>
      <p:sp>
        <p:nvSpPr>
          <p:cNvPr id="10244" name="object 5">
            <a:extLst>
              <a:ext uri="{FF2B5EF4-FFF2-40B4-BE49-F238E27FC236}">
                <a16:creationId xmlns:a16="http://schemas.microsoft.com/office/drawing/2014/main" id="{EDEEF744-E727-7B49-B861-4763F9DDAEA7}"/>
              </a:ext>
            </a:extLst>
          </p:cNvPr>
          <p:cNvSpPr>
            <a:spLocks noChangeArrowheads="1"/>
          </p:cNvSpPr>
          <p:nvPr/>
        </p:nvSpPr>
        <p:spPr bwMode="auto">
          <a:xfrm>
            <a:off x="5818909" y="6512502"/>
            <a:ext cx="1299" cy="0"/>
          </a:xfrm>
          <a:custGeom>
            <a:avLst/>
            <a:gdLst>
              <a:gd name="T0" fmla="*/ 0 w 1270"/>
              <a:gd name="T1" fmla="*/ 5155 w 1270"/>
              <a:gd name="T2" fmla="*/ 0 60000 65536"/>
              <a:gd name="T3" fmla="*/ 0 60000 65536"/>
              <a:gd name="T4" fmla="*/ 0 w 1270"/>
              <a:gd name="T5" fmla="*/ 1270 w 1270"/>
            </a:gdLst>
            <a:ahLst/>
            <a:cxnLst>
              <a:cxn ang="T2">
                <a:pos x="T0" y="0"/>
              </a:cxn>
              <a:cxn ang="T3">
                <a:pos x="T1" y="0"/>
              </a:cxn>
            </a:cxnLst>
            <a:rect l="T4" t="0" r="T5" b="0"/>
            <a:pathLst>
              <a:path w="1270">
                <a:moveTo>
                  <a:pt x="0" y="0"/>
                </a:moveTo>
                <a:lnTo>
                  <a:pt x="1079" y="0"/>
                </a:lnTo>
              </a:path>
            </a:pathLst>
          </a:custGeom>
          <a:noFill/>
          <a:ln w="3175">
            <a:solidFill>
              <a:srgbClr val="F89829"/>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pPr defTabSz="374081"/>
            <a:endParaRPr lang="en-US" sz="1473">
              <a:solidFill>
                <a:prstClr val="black"/>
              </a:solidFill>
            </a:endParaRPr>
          </a:p>
        </p:txBody>
      </p:sp>
      <p:sp>
        <p:nvSpPr>
          <p:cNvPr id="10245" name="object 6">
            <a:extLst>
              <a:ext uri="{FF2B5EF4-FFF2-40B4-BE49-F238E27FC236}">
                <a16:creationId xmlns:a16="http://schemas.microsoft.com/office/drawing/2014/main" id="{983175CE-DA52-8943-8E73-E0246559A41A}"/>
              </a:ext>
            </a:extLst>
          </p:cNvPr>
          <p:cNvSpPr>
            <a:spLocks noChangeArrowheads="1"/>
          </p:cNvSpPr>
          <p:nvPr/>
        </p:nvSpPr>
        <p:spPr bwMode="auto">
          <a:xfrm>
            <a:off x="5433148" y="6511204"/>
            <a:ext cx="1298" cy="2598"/>
          </a:xfrm>
          <a:custGeom>
            <a:avLst/>
            <a:gdLst>
              <a:gd name="T0" fmla="*/ 5130 w 1270"/>
              <a:gd name="T1" fmla="*/ 0 h 1904"/>
              <a:gd name="T2" fmla="*/ 0 w 1270"/>
              <a:gd name="T3" fmla="*/ 15913 h 1904"/>
              <a:gd name="T4" fmla="*/ 3504 w 1270"/>
              <a:gd name="T5" fmla="*/ 58717 h 1904"/>
              <a:gd name="T6" fmla="*/ 3985 w 1270"/>
              <a:gd name="T7" fmla="*/ 38685 h 1904"/>
              <a:gd name="T8" fmla="*/ 4650 w 1270"/>
              <a:gd name="T9" fmla="*/ 19562 h 1904"/>
              <a:gd name="T10" fmla="*/ 5130 w 1270"/>
              <a:gd name="T11" fmla="*/ 0 h 1904"/>
              <a:gd name="T12" fmla="*/ 0 60000 65536"/>
              <a:gd name="T13" fmla="*/ 0 60000 65536"/>
              <a:gd name="T14" fmla="*/ 0 60000 65536"/>
              <a:gd name="T15" fmla="*/ 0 60000 65536"/>
              <a:gd name="T16" fmla="*/ 0 60000 65536"/>
              <a:gd name="T17" fmla="*/ 0 60000 65536"/>
              <a:gd name="T18" fmla="*/ 0 w 1270"/>
              <a:gd name="T19" fmla="*/ 0 h 1904"/>
              <a:gd name="T20" fmla="*/ 1270 w 1270"/>
              <a:gd name="T21" fmla="*/ 1904 h 1904"/>
            </a:gdLst>
            <a:ahLst/>
            <a:cxnLst>
              <a:cxn ang="T12">
                <a:pos x="T0" y="T1"/>
              </a:cxn>
              <a:cxn ang="T13">
                <a:pos x="T2" y="T3"/>
              </a:cxn>
              <a:cxn ang="T14">
                <a:pos x="T4" y="T5"/>
              </a:cxn>
              <a:cxn ang="T15">
                <a:pos x="T6" y="T7"/>
              </a:cxn>
              <a:cxn ang="T16">
                <a:pos x="T8" y="T9"/>
              </a:cxn>
              <a:cxn ang="T17">
                <a:pos x="T10" y="T11"/>
              </a:cxn>
            </a:cxnLst>
            <a:rect l="T18" t="T19" r="T20" b="T21"/>
            <a:pathLst>
              <a:path w="1270" h="1904">
                <a:moveTo>
                  <a:pt x="1079" y="0"/>
                </a:moveTo>
                <a:lnTo>
                  <a:pt x="0" y="444"/>
                </a:lnTo>
                <a:lnTo>
                  <a:pt x="736" y="1638"/>
                </a:lnTo>
                <a:lnTo>
                  <a:pt x="838" y="1079"/>
                </a:lnTo>
                <a:lnTo>
                  <a:pt x="977" y="546"/>
                </a:lnTo>
                <a:lnTo>
                  <a:pt x="1079" y="0"/>
                </a:lnTo>
                <a:close/>
              </a:path>
            </a:pathLst>
          </a:custGeom>
          <a:solidFill>
            <a:srgbClr val="F8982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374081"/>
            <a:endParaRPr lang="en-US" sz="1473">
              <a:solidFill>
                <a:prstClr val="black"/>
              </a:solidFill>
            </a:endParaRPr>
          </a:p>
        </p:txBody>
      </p:sp>
      <p:sp>
        <p:nvSpPr>
          <p:cNvPr id="10246" name="object 7">
            <a:extLst>
              <a:ext uri="{FF2B5EF4-FFF2-40B4-BE49-F238E27FC236}">
                <a16:creationId xmlns:a16="http://schemas.microsoft.com/office/drawing/2014/main" id="{A829D101-E1E0-7A4A-B0E6-3958A848C212}"/>
              </a:ext>
            </a:extLst>
          </p:cNvPr>
          <p:cNvSpPr>
            <a:spLocks noGrp="1"/>
          </p:cNvSpPr>
          <p:nvPr>
            <p:ph type="sldNum" sz="quarter" idx="12"/>
          </p:nvPr>
        </p:nvSpPr>
        <p:spPr bwMode="auto">
          <a:xfrm>
            <a:off x="4255078" y="5735782"/>
            <a:ext cx="590983" cy="505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0782">
              <a:spcBef>
                <a:spcPct val="20000"/>
              </a:spcBef>
              <a:defRPr>
                <a:solidFill>
                  <a:schemeClr val="tx1"/>
                </a:solidFill>
                <a:latin typeface="Calibri" panose="020F0502020204030204" pitchFamily="34" charset="0"/>
                <a:ea typeface="ＭＳ Ｐゴシック" panose="020B0600070205080204" pitchFamily="34" charset="-128"/>
              </a:defRPr>
            </a:lvl1pPr>
            <a:lvl2pPr marL="31035737" indent="-30661656">
              <a:spcBef>
                <a:spcPct val="20000"/>
              </a:spcBef>
              <a:defRPr>
                <a:solidFill>
                  <a:schemeClr val="tx1"/>
                </a:solidFill>
                <a:latin typeface="Calibri" panose="020F0502020204030204" pitchFamily="34" charset="0"/>
                <a:ea typeface="ＭＳ Ｐゴシック" panose="020B0600070205080204" pitchFamily="34" charset="-128"/>
              </a:defRPr>
            </a:lvl2pPr>
            <a:lvl3pPr marL="935203" indent="-187041">
              <a:spcBef>
                <a:spcPct val="20000"/>
              </a:spcBef>
              <a:defRPr>
                <a:solidFill>
                  <a:schemeClr val="tx1"/>
                </a:solidFill>
                <a:latin typeface="Calibri" panose="020F0502020204030204" pitchFamily="34" charset="0"/>
                <a:ea typeface="ＭＳ Ｐゴシック" panose="020B0600070205080204" pitchFamily="34" charset="-128"/>
              </a:defRPr>
            </a:lvl3pPr>
            <a:lvl4pPr marL="1309284" indent="-187041">
              <a:spcBef>
                <a:spcPct val="20000"/>
              </a:spcBef>
              <a:defRPr>
                <a:solidFill>
                  <a:schemeClr val="tx1"/>
                </a:solidFill>
                <a:latin typeface="Calibri" panose="020F0502020204030204" pitchFamily="34" charset="0"/>
                <a:ea typeface="ＭＳ Ｐゴシック" panose="020B0600070205080204" pitchFamily="34" charset="-128"/>
              </a:defRPr>
            </a:lvl4pPr>
            <a:lvl5pPr marL="1683365" indent="-187041">
              <a:spcBef>
                <a:spcPct val="20000"/>
              </a:spcBef>
              <a:defRPr>
                <a:solidFill>
                  <a:schemeClr val="tx1"/>
                </a:solidFill>
                <a:latin typeface="Calibri" panose="020F0502020204030204" pitchFamily="34" charset="0"/>
                <a:ea typeface="ＭＳ Ｐゴシック" panose="020B0600070205080204" pitchFamily="34" charset="-128"/>
              </a:defRPr>
            </a:lvl5pPr>
            <a:lvl6pPr marL="2057446"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431527"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2805608"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179689"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374081">
              <a:spcBef>
                <a:spcPct val="0"/>
              </a:spcBef>
            </a:pPr>
            <a:r>
              <a:rPr lang="en-US" altLang="en-US">
                <a:solidFill>
                  <a:srgbClr val="F89829"/>
                </a:solidFill>
                <a:latin typeface="Open Sans Light" panose="020B0306030504020204" pitchFamily="34" charset="0"/>
              </a:rPr>
              <a:t>1</a:t>
            </a:r>
          </a:p>
        </p:txBody>
      </p:sp>
      <p:grpSp>
        <p:nvGrpSpPr>
          <p:cNvPr id="10247" name="Group 16">
            <a:extLst>
              <a:ext uri="{FF2B5EF4-FFF2-40B4-BE49-F238E27FC236}">
                <a16:creationId xmlns:a16="http://schemas.microsoft.com/office/drawing/2014/main" id="{CEE7DD89-5CF8-2644-AFD5-9B66121F8EAD}"/>
              </a:ext>
            </a:extLst>
          </p:cNvPr>
          <p:cNvGrpSpPr>
            <a:grpSpLocks/>
          </p:cNvGrpSpPr>
          <p:nvPr/>
        </p:nvGrpSpPr>
        <p:grpSpPr bwMode="auto">
          <a:xfrm>
            <a:off x="4077134" y="2479531"/>
            <a:ext cx="1109230" cy="1371600"/>
            <a:chOff x="4983591" y="2864717"/>
            <a:chExt cx="1355129" cy="1676400"/>
          </a:xfrm>
        </p:grpSpPr>
        <p:sp>
          <p:nvSpPr>
            <p:cNvPr id="2" name="Oval 1">
              <a:extLst>
                <a:ext uri="{FF2B5EF4-FFF2-40B4-BE49-F238E27FC236}">
                  <a16:creationId xmlns:a16="http://schemas.microsoft.com/office/drawing/2014/main" id="{EB8CBB6F-826E-2547-A6AD-CE5427A97EE8}"/>
                </a:ext>
              </a:extLst>
            </p:cNvPr>
            <p:cNvSpPr/>
            <p:nvPr/>
          </p:nvSpPr>
          <p:spPr>
            <a:xfrm>
              <a:off x="5334274" y="3358429"/>
              <a:ext cx="569662" cy="590550"/>
            </a:xfrm>
            <a:prstGeom prst="ellipse">
              <a:avLst/>
            </a:prstGeom>
            <a:noFill/>
            <a:ln w="63500">
              <a:solidFill>
                <a:srgbClr val="51B15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74081">
                <a:defRPr/>
              </a:pPr>
              <a:endParaRPr lang="en-US" sz="1473">
                <a:solidFill>
                  <a:prstClr val="white"/>
                </a:solidFill>
                <a:latin typeface="Calibri"/>
              </a:endParaRPr>
            </a:p>
          </p:txBody>
        </p:sp>
        <p:cxnSp>
          <p:nvCxnSpPr>
            <p:cNvPr id="4" name="Straight Arrow Connector 3">
              <a:extLst>
                <a:ext uri="{FF2B5EF4-FFF2-40B4-BE49-F238E27FC236}">
                  <a16:creationId xmlns:a16="http://schemas.microsoft.com/office/drawing/2014/main" id="{5D63539F-BA7C-F04A-85AC-B2AAD01CA66B}"/>
                </a:ext>
              </a:extLst>
            </p:cNvPr>
            <p:cNvCxnSpPr>
              <a:stCxn id="2" idx="7"/>
            </p:cNvCxnSpPr>
            <p:nvPr/>
          </p:nvCxnSpPr>
          <p:spPr>
            <a:xfrm flipV="1">
              <a:off x="5819835" y="2864717"/>
              <a:ext cx="518885" cy="579437"/>
            </a:xfrm>
            <a:prstGeom prst="straightConnector1">
              <a:avLst/>
            </a:prstGeom>
            <a:ln w="63500">
              <a:solidFill>
                <a:srgbClr val="51B15D"/>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7A81F3D-0ECD-4445-945E-D59DA5DD0623}"/>
                </a:ext>
              </a:extLst>
            </p:cNvPr>
            <p:cNvCxnSpPr>
              <a:cxnSpLocks/>
            </p:cNvCxnSpPr>
            <p:nvPr/>
          </p:nvCxnSpPr>
          <p:spPr>
            <a:xfrm>
              <a:off x="5826182" y="3058392"/>
              <a:ext cx="330055" cy="325437"/>
            </a:xfrm>
            <a:prstGeom prst="line">
              <a:avLst/>
            </a:prstGeom>
            <a:ln w="63500">
              <a:solidFill>
                <a:srgbClr val="51B15D"/>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8B9C77E-8ED2-2846-9EA6-CC2861F6EA56}"/>
                </a:ext>
              </a:extLst>
            </p:cNvPr>
            <p:cNvCxnSpPr>
              <a:cxnSpLocks/>
              <a:stCxn id="2" idx="1"/>
            </p:cNvCxnSpPr>
            <p:nvPr/>
          </p:nvCxnSpPr>
          <p:spPr>
            <a:xfrm flipH="1" flipV="1">
              <a:off x="4983591" y="2910754"/>
              <a:ext cx="434784" cy="533400"/>
            </a:xfrm>
            <a:prstGeom prst="straightConnector1">
              <a:avLst/>
            </a:prstGeom>
            <a:ln w="63500">
              <a:solidFill>
                <a:srgbClr val="51B15D"/>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BF0723B-DDCA-444F-B576-C387B77B57B6}"/>
                </a:ext>
              </a:extLst>
            </p:cNvPr>
            <p:cNvCxnSpPr>
              <a:stCxn id="2" idx="4"/>
            </p:cNvCxnSpPr>
            <p:nvPr/>
          </p:nvCxnSpPr>
          <p:spPr>
            <a:xfrm>
              <a:off x="5618312" y="3948979"/>
              <a:ext cx="0" cy="592138"/>
            </a:xfrm>
            <a:prstGeom prst="line">
              <a:avLst/>
            </a:prstGeom>
            <a:ln w="63500">
              <a:solidFill>
                <a:srgbClr val="51B15D"/>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E26B3F5-3A8B-6B45-B30E-B43AC2611C18}"/>
                </a:ext>
              </a:extLst>
            </p:cNvPr>
            <p:cNvCxnSpPr>
              <a:cxnSpLocks/>
            </p:cNvCxnSpPr>
            <p:nvPr/>
          </p:nvCxnSpPr>
          <p:spPr>
            <a:xfrm flipV="1">
              <a:off x="5359663" y="4274417"/>
              <a:ext cx="552207" cy="15875"/>
            </a:xfrm>
            <a:prstGeom prst="line">
              <a:avLst/>
            </a:prstGeom>
            <a:ln w="63500">
              <a:solidFill>
                <a:srgbClr val="51B15D"/>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3C5B99"/>
        </a:solidFill>
        <a:effectLst/>
      </p:bgPr>
    </p:bg>
    <p:spTree>
      <p:nvGrpSpPr>
        <p:cNvPr id="1" name=""/>
        <p:cNvGrpSpPr/>
        <p:nvPr/>
      </p:nvGrpSpPr>
      <p:grpSpPr>
        <a:xfrm>
          <a:off x="0" y="0"/>
          <a:ext cx="0" cy="0"/>
          <a:chOff x="0" y="0"/>
          <a:chExt cx="0" cy="0"/>
        </a:xfrm>
      </p:grpSpPr>
      <p:sp>
        <p:nvSpPr>
          <p:cNvPr id="12290" name="object 4">
            <a:extLst>
              <a:ext uri="{FF2B5EF4-FFF2-40B4-BE49-F238E27FC236}">
                <a16:creationId xmlns:a16="http://schemas.microsoft.com/office/drawing/2014/main" id="{C7A21D7B-0F91-8C48-BDCC-B636E9EBAF08}"/>
              </a:ext>
            </a:extLst>
          </p:cNvPr>
          <p:cNvSpPr>
            <a:spLocks noGrp="1"/>
          </p:cNvSpPr>
          <p:nvPr>
            <p:ph type="title"/>
          </p:nvPr>
        </p:nvSpPr>
        <p:spPr>
          <a:xfrm>
            <a:off x="581891" y="679306"/>
            <a:ext cx="6172200" cy="448841"/>
          </a:xfrm>
        </p:spPr>
        <p:txBody>
          <a:bodyPr/>
          <a:lstStyle/>
          <a:p>
            <a:pPr marL="163660" eaLnBrk="1" hangingPunct="1">
              <a:lnSpc>
                <a:spcPts val="3457"/>
              </a:lnSpc>
            </a:pPr>
            <a:r>
              <a:rPr lang="en-US" altLang="en-US" dirty="0">
                <a:solidFill>
                  <a:srgbClr val="FFFFFF"/>
                </a:solidFill>
                <a:latin typeface="Open Sans Light" panose="020B0306030504020204" pitchFamily="34" charset="0"/>
                <a:ea typeface="ＭＳ Ｐゴシック" panose="020B0600070205080204" pitchFamily="34" charset="-128"/>
                <a:cs typeface="Open Sans Light" panose="020B0306030504020204" pitchFamily="34" charset="0"/>
              </a:rPr>
              <a:t>How do </a:t>
            </a:r>
            <a:r>
              <a:rPr lang="en-US" altLang="en-US" dirty="0">
                <a:solidFill>
                  <a:srgbClr val="6DBE45"/>
                </a:solidFill>
                <a:latin typeface="Open Sans Light" panose="020B0306030504020204" pitchFamily="34" charset="0"/>
                <a:ea typeface="ＭＳ Ｐゴシック" panose="020B0600070205080204" pitchFamily="34" charset="-128"/>
                <a:cs typeface="Open Sans Light" panose="020B0306030504020204" pitchFamily="34" charset="0"/>
              </a:rPr>
              <a:t>companies</a:t>
            </a:r>
          </a:p>
        </p:txBody>
      </p:sp>
      <p:sp>
        <p:nvSpPr>
          <p:cNvPr id="12291" name="object 5">
            <a:extLst>
              <a:ext uri="{FF2B5EF4-FFF2-40B4-BE49-F238E27FC236}">
                <a16:creationId xmlns:a16="http://schemas.microsoft.com/office/drawing/2014/main" id="{621017E3-BAC0-354F-BCB9-1AB3B85D467A}"/>
              </a:ext>
            </a:extLst>
          </p:cNvPr>
          <p:cNvSpPr txBox="1">
            <a:spLocks noChangeArrowheads="1"/>
          </p:cNvSpPr>
          <p:nvPr/>
        </p:nvSpPr>
        <p:spPr bwMode="auto">
          <a:xfrm>
            <a:off x="2078182" y="1184564"/>
            <a:ext cx="5299364" cy="35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679450">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555926" defTabSz="374081" eaLnBrk="1" hangingPunct="1">
              <a:lnSpc>
                <a:spcPts val="2711"/>
              </a:lnSpc>
              <a:spcBef>
                <a:spcPct val="0"/>
              </a:spcBef>
            </a:pPr>
            <a:r>
              <a:rPr lang="en-US" altLang="en-US" sz="2946" i="1">
                <a:solidFill>
                  <a:srgbClr val="FFFFFF"/>
                </a:solidFill>
                <a:latin typeface="Open Sans Light" panose="020B0306030504020204" pitchFamily="34" charset="0"/>
                <a:cs typeface="Open Sans Light" panose="020B0306030504020204" pitchFamily="34" charset="0"/>
              </a:rPr>
              <a:t>use sexualised images</a:t>
            </a:r>
            <a:endParaRPr lang="en-US" altLang="en-US" sz="2946">
              <a:solidFill>
                <a:prstClr val="black"/>
              </a:solidFill>
              <a:latin typeface="Open Sans Light" panose="020B0306030504020204" pitchFamily="34" charset="0"/>
              <a:cs typeface="Open Sans Light" panose="020B0306030504020204" pitchFamily="34" charset="0"/>
            </a:endParaRPr>
          </a:p>
        </p:txBody>
      </p:sp>
      <p:sp>
        <p:nvSpPr>
          <p:cNvPr id="12292" name="object 12">
            <a:extLst>
              <a:ext uri="{FF2B5EF4-FFF2-40B4-BE49-F238E27FC236}">
                <a16:creationId xmlns:a16="http://schemas.microsoft.com/office/drawing/2014/main" id="{997C27CD-0D32-A84C-A944-CAB317C80C0C}"/>
              </a:ext>
            </a:extLst>
          </p:cNvPr>
          <p:cNvSpPr>
            <a:spLocks noGrp="1"/>
          </p:cNvSpPr>
          <p:nvPr>
            <p:ph type="sldNum" sz="quarter" idx="12"/>
          </p:nvPr>
        </p:nvSpPr>
        <p:spPr bwMode="auto">
          <a:xfrm>
            <a:off x="4255078" y="5735782"/>
            <a:ext cx="590983" cy="505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0782">
              <a:spcBef>
                <a:spcPct val="20000"/>
              </a:spcBef>
              <a:defRPr>
                <a:solidFill>
                  <a:schemeClr val="tx1"/>
                </a:solidFill>
                <a:latin typeface="Calibri" panose="020F0502020204030204" pitchFamily="34" charset="0"/>
                <a:ea typeface="ＭＳ Ｐゴシック" panose="020B0600070205080204" pitchFamily="34" charset="-128"/>
              </a:defRPr>
            </a:lvl1pPr>
            <a:lvl2pPr marL="31035737" indent="-30661656">
              <a:spcBef>
                <a:spcPct val="20000"/>
              </a:spcBef>
              <a:defRPr>
                <a:solidFill>
                  <a:schemeClr val="tx1"/>
                </a:solidFill>
                <a:latin typeface="Calibri" panose="020F0502020204030204" pitchFamily="34" charset="0"/>
                <a:ea typeface="ＭＳ Ｐゴシック" panose="020B0600070205080204" pitchFamily="34" charset="-128"/>
              </a:defRPr>
            </a:lvl2pPr>
            <a:lvl3pPr marL="935203" indent="-187041">
              <a:spcBef>
                <a:spcPct val="20000"/>
              </a:spcBef>
              <a:defRPr>
                <a:solidFill>
                  <a:schemeClr val="tx1"/>
                </a:solidFill>
                <a:latin typeface="Calibri" panose="020F0502020204030204" pitchFamily="34" charset="0"/>
                <a:ea typeface="ＭＳ Ｐゴシック" panose="020B0600070205080204" pitchFamily="34" charset="-128"/>
              </a:defRPr>
            </a:lvl3pPr>
            <a:lvl4pPr marL="1309284" indent="-187041">
              <a:spcBef>
                <a:spcPct val="20000"/>
              </a:spcBef>
              <a:defRPr>
                <a:solidFill>
                  <a:schemeClr val="tx1"/>
                </a:solidFill>
                <a:latin typeface="Calibri" panose="020F0502020204030204" pitchFamily="34" charset="0"/>
                <a:ea typeface="ＭＳ Ｐゴシック" panose="020B0600070205080204" pitchFamily="34" charset="-128"/>
              </a:defRPr>
            </a:lvl4pPr>
            <a:lvl5pPr marL="1683365" indent="-187041">
              <a:spcBef>
                <a:spcPct val="20000"/>
              </a:spcBef>
              <a:defRPr>
                <a:solidFill>
                  <a:schemeClr val="tx1"/>
                </a:solidFill>
                <a:latin typeface="Calibri" panose="020F0502020204030204" pitchFamily="34" charset="0"/>
                <a:ea typeface="ＭＳ Ｐゴシック" panose="020B0600070205080204" pitchFamily="34" charset="-128"/>
              </a:defRPr>
            </a:lvl5pPr>
            <a:lvl6pPr marL="2057446"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431527"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2805608"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179689"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374081">
              <a:spcBef>
                <a:spcPct val="0"/>
              </a:spcBef>
            </a:pPr>
            <a:r>
              <a:rPr lang="en-US" altLang="en-US" dirty="0">
                <a:solidFill>
                  <a:srgbClr val="F89829"/>
                </a:solidFill>
                <a:latin typeface="Open Sans Light" panose="020B0306030504020204" pitchFamily="34" charset="0"/>
              </a:rPr>
              <a:t>2</a:t>
            </a:r>
          </a:p>
        </p:txBody>
      </p:sp>
      <p:sp>
        <p:nvSpPr>
          <p:cNvPr id="12293" name="TextBox 12">
            <a:extLst>
              <a:ext uri="{FF2B5EF4-FFF2-40B4-BE49-F238E27FC236}">
                <a16:creationId xmlns:a16="http://schemas.microsoft.com/office/drawing/2014/main" id="{BC5C05D3-5E63-2446-8A1B-9717D9C752AE}"/>
              </a:ext>
            </a:extLst>
          </p:cNvPr>
          <p:cNvSpPr txBox="1">
            <a:spLocks noChangeArrowheads="1"/>
          </p:cNvSpPr>
          <p:nvPr/>
        </p:nvSpPr>
        <p:spPr bwMode="auto">
          <a:xfrm>
            <a:off x="1713201" y="1272887"/>
            <a:ext cx="6546273" cy="130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r>
              <a:rPr lang="en-US" altLang="en-US" sz="5891">
                <a:solidFill>
                  <a:srgbClr val="FFFFFF"/>
                </a:solidFill>
                <a:latin typeface="Open Sans" panose="020B0606030504020204" pitchFamily="34" charset="0"/>
                <a:cs typeface="Open Sans" panose="020B0606030504020204" pitchFamily="34" charset="0"/>
              </a:rPr>
              <a:t>in their adverts</a:t>
            </a:r>
            <a:r>
              <a:rPr lang="en-US" altLang="en-US" sz="7855" b="1">
                <a:solidFill>
                  <a:srgbClr val="FFFFFF"/>
                </a:solidFill>
                <a:latin typeface="Open Sans" panose="020B0606030504020204" pitchFamily="34" charset="0"/>
                <a:cs typeface="Open Sans" panose="020B0606030504020204" pitchFamily="34" charset="0"/>
              </a:rPr>
              <a:t>?</a:t>
            </a:r>
            <a:endParaRPr lang="en-US" altLang="en-US" sz="5891">
              <a:solidFill>
                <a:srgbClr val="FFFFFF"/>
              </a:solidFill>
              <a:latin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23997E3-C0EF-A842-84FD-A3DFE8A51D52}"/>
              </a:ext>
            </a:extLst>
          </p:cNvPr>
          <p:cNvSpPr txBox="1"/>
          <p:nvPr/>
        </p:nvSpPr>
        <p:spPr>
          <a:xfrm>
            <a:off x="7439891" y="6172200"/>
            <a:ext cx="1184564" cy="318998"/>
          </a:xfrm>
          <a:prstGeom prst="rect">
            <a:avLst/>
          </a:prstGeom>
          <a:noFill/>
        </p:spPr>
        <p:txBody>
          <a:bodyPr>
            <a:spAutoFit/>
          </a:bodyPr>
          <a:lstStyle/>
          <a:p>
            <a:pPr algn="r" defTabSz="374081" eaLnBrk="1" hangingPunct="1">
              <a:defRPr/>
            </a:pPr>
            <a:r>
              <a:rPr lang="en-US" sz="1473" dirty="0">
                <a:solidFill>
                  <a:prstClr val="black">
                    <a:alpha val="50000"/>
                  </a:prstClr>
                </a:solidFill>
                <a:latin typeface="Open Sans"/>
                <a:ea typeface="ＭＳ Ｐゴシック" pitchFamily="4" charset="-128"/>
                <a:cs typeface="Open Sans"/>
              </a:rPr>
              <a:t> © IFFOR</a:t>
            </a:r>
          </a:p>
        </p:txBody>
      </p:sp>
      <p:pic>
        <p:nvPicPr>
          <p:cNvPr id="12295" name="Picture 15" descr="Does the Rise of Men's Sexual Objectification = Equality? - Sociological  Images">
            <a:extLst>
              <a:ext uri="{FF2B5EF4-FFF2-40B4-BE49-F238E27FC236}">
                <a16:creationId xmlns:a16="http://schemas.microsoft.com/office/drawing/2014/main" id="{9C408768-EC5B-9C43-B6AB-929C52E84C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845" y="2817236"/>
            <a:ext cx="3849832" cy="256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object 11">
            <a:extLst>
              <a:ext uri="{FF2B5EF4-FFF2-40B4-BE49-F238E27FC236}">
                <a16:creationId xmlns:a16="http://schemas.microsoft.com/office/drawing/2014/main" id="{11A2B64F-F2C0-FE4A-A621-5BDD46F21B6D}"/>
              </a:ext>
            </a:extLst>
          </p:cNvPr>
          <p:cNvSpPr txBox="1">
            <a:spLocks noChangeArrowheads="1"/>
          </p:cNvSpPr>
          <p:nvPr/>
        </p:nvSpPr>
        <p:spPr bwMode="auto">
          <a:xfrm>
            <a:off x="581891" y="5456527"/>
            <a:ext cx="3788786" cy="176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10391" algn="r" defTabSz="374081" eaLnBrk="1" hangingPunct="1">
              <a:spcBef>
                <a:spcPct val="0"/>
              </a:spcBef>
            </a:pPr>
            <a:r>
              <a:rPr lang="en-US" altLang="en-US" sz="1145">
                <a:solidFill>
                  <a:prstClr val="black"/>
                </a:solidFill>
                <a:latin typeface="Arial" panose="020B0604020202020204" pitchFamily="34" charset="0"/>
                <a:cs typeface="Arial" panose="020B0604020202020204" pitchFamily="34" charset="0"/>
              </a:rPr>
              <a:t>Kraft</a:t>
            </a:r>
          </a:p>
        </p:txBody>
      </p:sp>
      <p:pic>
        <p:nvPicPr>
          <p:cNvPr id="12297" name="Picture 17" descr="Should These Companies Have Their Ads Be Labeled as Too Sexy?">
            <a:extLst>
              <a:ext uri="{FF2B5EF4-FFF2-40B4-BE49-F238E27FC236}">
                <a16:creationId xmlns:a16="http://schemas.microsoft.com/office/drawing/2014/main" id="{05930AA6-AA7B-0B41-85EC-20E8BCFD43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2164" y="2765281"/>
            <a:ext cx="3417311" cy="256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8" name="Rectangle 1">
            <a:extLst>
              <a:ext uri="{FF2B5EF4-FFF2-40B4-BE49-F238E27FC236}">
                <a16:creationId xmlns:a16="http://schemas.microsoft.com/office/drawing/2014/main" id="{A0C5D5BB-EB5E-BE4B-8772-80EBD989EDB3}"/>
              </a:ext>
            </a:extLst>
          </p:cNvPr>
          <p:cNvSpPr>
            <a:spLocks noChangeArrowheads="1"/>
          </p:cNvSpPr>
          <p:nvPr/>
        </p:nvSpPr>
        <p:spPr bwMode="auto">
          <a:xfrm>
            <a:off x="4862946" y="5457826"/>
            <a:ext cx="3417311" cy="268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374081"/>
            <a:r>
              <a:rPr lang="en-US" altLang="en-US" sz="1145">
                <a:solidFill>
                  <a:prstClr val="black"/>
                </a:solidFill>
              </a:rPr>
              <a:t>Budweiser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1B15D"/>
        </a:solidFill>
        <a:effectLst/>
      </p:bgPr>
    </p:bg>
    <p:spTree>
      <p:nvGrpSpPr>
        <p:cNvPr id="1" name=""/>
        <p:cNvGrpSpPr/>
        <p:nvPr/>
      </p:nvGrpSpPr>
      <p:grpSpPr>
        <a:xfrm>
          <a:off x="0" y="0"/>
          <a:ext cx="0" cy="0"/>
          <a:chOff x="0" y="0"/>
          <a:chExt cx="0" cy="0"/>
        </a:xfrm>
      </p:grpSpPr>
      <p:sp>
        <p:nvSpPr>
          <p:cNvPr id="14337" name="Title 1">
            <a:extLst>
              <a:ext uri="{FF2B5EF4-FFF2-40B4-BE49-F238E27FC236}">
                <a16:creationId xmlns:a16="http://schemas.microsoft.com/office/drawing/2014/main" id="{141E27C8-2B9A-3F47-A0E4-6685B393C880}"/>
              </a:ext>
            </a:extLst>
          </p:cNvPr>
          <p:cNvSpPr txBox="1">
            <a:spLocks/>
          </p:cNvSpPr>
          <p:nvPr/>
        </p:nvSpPr>
        <p:spPr bwMode="auto">
          <a:xfrm>
            <a:off x="1743075" y="696191"/>
            <a:ext cx="4313527" cy="513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90" tIns="44945" rIns="89890" bIns="44945"/>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r>
              <a:rPr lang="en-US" altLang="en-US" sz="3518" dirty="0">
                <a:solidFill>
                  <a:schemeClr val="bg1"/>
                </a:solidFill>
                <a:latin typeface="Open Sans Light" panose="020B0306030504020204" pitchFamily="34" charset="0"/>
                <a:cs typeface="Open Sans Light" panose="020B0306030504020204" pitchFamily="34" charset="0"/>
              </a:rPr>
              <a:t>Learning</a:t>
            </a:r>
            <a:br>
              <a:rPr lang="en-US" altLang="en-US" sz="3109" dirty="0">
                <a:solidFill>
                  <a:srgbClr val="366AB3"/>
                </a:solidFill>
                <a:latin typeface="Open Sans Light" panose="020B0306030504020204" pitchFamily="34" charset="0"/>
                <a:cs typeface="Open Sans Light" panose="020B0306030504020204" pitchFamily="34" charset="0"/>
              </a:rPr>
            </a:br>
            <a:endParaRPr lang="en-US" altLang="en-US" sz="3109" dirty="0">
              <a:solidFill>
                <a:srgbClr val="366AB3"/>
              </a:solidFill>
              <a:latin typeface="Open Sans Light" panose="020B0306030504020204" pitchFamily="34" charset="0"/>
              <a:cs typeface="Open Sans Light" panose="020B0306030504020204" pitchFamily="34" charset="0"/>
            </a:endParaRPr>
          </a:p>
        </p:txBody>
      </p:sp>
      <p:sp>
        <p:nvSpPr>
          <p:cNvPr id="14338" name="TextBox 6">
            <a:extLst>
              <a:ext uri="{FF2B5EF4-FFF2-40B4-BE49-F238E27FC236}">
                <a16:creationId xmlns:a16="http://schemas.microsoft.com/office/drawing/2014/main" id="{CF3A6D6E-6040-0249-BED3-D715DEBCB3E2}"/>
              </a:ext>
            </a:extLst>
          </p:cNvPr>
          <p:cNvSpPr txBox="1">
            <a:spLocks noChangeArrowheads="1"/>
          </p:cNvSpPr>
          <p:nvPr/>
        </p:nvSpPr>
        <p:spPr bwMode="auto">
          <a:xfrm>
            <a:off x="2584739" y="1068965"/>
            <a:ext cx="3887678" cy="108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890" tIns="44945" rIns="89890" bIns="44945">
            <a:spAutoFit/>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r>
              <a:rPr lang="en-US" altLang="en-US" sz="6464" dirty="0">
                <a:solidFill>
                  <a:srgbClr val="3C5B99"/>
                </a:solidFill>
                <a:latin typeface="Open Sans Light" panose="020B0306030504020204" pitchFamily="34" charset="0"/>
                <a:cs typeface="Open Sans Light" panose="020B0306030504020204" pitchFamily="34" charset="0"/>
              </a:rPr>
              <a:t>outcomes</a:t>
            </a:r>
            <a:endParaRPr lang="en-US" altLang="en-US" sz="6464" b="1" dirty="0">
              <a:solidFill>
                <a:srgbClr val="3C5B99"/>
              </a:solidFill>
              <a:latin typeface="Open Sans" panose="020B0606030504020204" pitchFamily="34" charset="0"/>
              <a:cs typeface="Open Sans" panose="020B0606030504020204" pitchFamily="34" charset="0"/>
            </a:endParaRPr>
          </a:p>
        </p:txBody>
      </p:sp>
      <p:sp>
        <p:nvSpPr>
          <p:cNvPr id="14339" name="TextBox 10">
            <a:extLst>
              <a:ext uri="{FF2B5EF4-FFF2-40B4-BE49-F238E27FC236}">
                <a16:creationId xmlns:a16="http://schemas.microsoft.com/office/drawing/2014/main" id="{462899D6-336B-8D4F-9F30-9AEAA736DB4A}"/>
              </a:ext>
            </a:extLst>
          </p:cNvPr>
          <p:cNvSpPr txBox="1">
            <a:spLocks noChangeArrowheads="1"/>
          </p:cNvSpPr>
          <p:nvPr/>
        </p:nvSpPr>
        <p:spPr bwMode="auto">
          <a:xfrm>
            <a:off x="893618" y="2327564"/>
            <a:ext cx="7606145" cy="3385692"/>
          </a:xfrm>
          <a:prstGeom prst="rect">
            <a:avLst/>
          </a:prstGeom>
          <a:solidFill>
            <a:srgbClr val="51B15D"/>
          </a:solidFill>
          <a:ln>
            <a:noFill/>
          </a:ln>
        </p:spPr>
        <p:txBody>
          <a:bodyPr lIns="179779" tIns="179779" rIns="179779" bIns="179779">
            <a:spAutoFit/>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r>
              <a:rPr lang="en-US" altLang="en-US" sz="1964" dirty="0">
                <a:solidFill>
                  <a:schemeClr val="bg1"/>
                </a:solidFill>
                <a:latin typeface="Open Sans" panose="020B0606030504020204" pitchFamily="34" charset="0"/>
                <a:cs typeface="Open Sans" panose="020B0606030504020204" pitchFamily="34" charset="0"/>
              </a:rPr>
              <a:t>By the end of this lesson, you will have: </a:t>
            </a:r>
          </a:p>
          <a:p>
            <a:pPr defTabSz="374081" eaLnBrk="1" hangingPunct="1">
              <a:spcBef>
                <a:spcPct val="0"/>
              </a:spcBef>
              <a:buFontTx/>
              <a:buChar char="•"/>
            </a:pPr>
            <a:endParaRPr lang="en-US" altLang="en-US" sz="1964" dirty="0">
              <a:solidFill>
                <a:schemeClr val="bg1"/>
              </a:solidFill>
              <a:latin typeface="Open Sans" panose="020B0606030504020204" pitchFamily="34" charset="0"/>
              <a:cs typeface="Open Sans" panose="020B0606030504020204" pitchFamily="34" charset="0"/>
            </a:endParaRPr>
          </a:p>
          <a:p>
            <a:pPr defTabSz="374081" eaLnBrk="1" hangingPunct="1">
              <a:spcBef>
                <a:spcPct val="0"/>
              </a:spcBef>
              <a:buFontTx/>
              <a:buChar char="•"/>
            </a:pPr>
            <a:r>
              <a:rPr lang="en-US" altLang="en-US" sz="1964" dirty="0">
                <a:solidFill>
                  <a:schemeClr val="bg1"/>
                </a:solidFill>
                <a:latin typeface="Open Sans" panose="020B0606030504020204" pitchFamily="34" charset="0"/>
                <a:cs typeface="Open Sans" panose="020B0606030504020204" pitchFamily="34" charset="0"/>
              </a:rPr>
              <a:t> Discussed how the media influences public opinion about body image, and impacts young people</a:t>
            </a:r>
          </a:p>
          <a:p>
            <a:pPr defTabSz="374081" eaLnBrk="1" hangingPunct="1">
              <a:spcBef>
                <a:spcPct val="0"/>
              </a:spcBef>
              <a:buFontTx/>
              <a:buChar char="•"/>
            </a:pPr>
            <a:endParaRPr lang="en-US" altLang="en-US" sz="1964" dirty="0">
              <a:solidFill>
                <a:schemeClr val="bg1"/>
              </a:solidFill>
              <a:latin typeface="Open Sans" panose="020B0606030504020204" pitchFamily="34" charset="0"/>
              <a:cs typeface="Open Sans" panose="020B0606030504020204" pitchFamily="34" charset="0"/>
            </a:endParaRPr>
          </a:p>
          <a:p>
            <a:pPr defTabSz="374081" eaLnBrk="1" hangingPunct="1">
              <a:spcBef>
                <a:spcPct val="0"/>
              </a:spcBef>
              <a:buFontTx/>
              <a:buChar char="•"/>
            </a:pPr>
            <a:r>
              <a:rPr lang="en-US" altLang="en-US" sz="1964" dirty="0">
                <a:solidFill>
                  <a:schemeClr val="bg1"/>
                </a:solidFill>
                <a:latin typeface="Open Sans" panose="020B0606030504020204" pitchFamily="34" charset="0"/>
                <a:cs typeface="Open Sans" panose="020B0606030504020204" pitchFamily="34" charset="0"/>
              </a:rPr>
              <a:t> Reviewed different ways that bodies are represented and used in the media</a:t>
            </a:r>
          </a:p>
          <a:p>
            <a:pPr defTabSz="374081" eaLnBrk="1" hangingPunct="1">
              <a:spcBef>
                <a:spcPct val="0"/>
              </a:spcBef>
              <a:buFontTx/>
              <a:buChar char="•"/>
            </a:pPr>
            <a:endParaRPr lang="en-US" altLang="en-US" sz="1964" dirty="0">
              <a:solidFill>
                <a:schemeClr val="bg1"/>
              </a:solidFill>
              <a:latin typeface="Open Sans" panose="020B0606030504020204" pitchFamily="34" charset="0"/>
              <a:cs typeface="Open Sans" panose="020B0606030504020204" pitchFamily="34" charset="0"/>
            </a:endParaRPr>
          </a:p>
          <a:p>
            <a:pPr defTabSz="374081" eaLnBrk="1" hangingPunct="1">
              <a:spcBef>
                <a:spcPct val="0"/>
              </a:spcBef>
              <a:buFontTx/>
              <a:buChar char="•"/>
            </a:pPr>
            <a:r>
              <a:rPr lang="en-US" altLang="en-US" sz="1964" dirty="0">
                <a:solidFill>
                  <a:schemeClr val="bg1"/>
                </a:solidFill>
                <a:latin typeface="Open Sans" panose="020B0606030504020204" pitchFamily="34" charset="0"/>
                <a:cs typeface="Open Sans" panose="020B0606030504020204" pitchFamily="34" charset="0"/>
              </a:rPr>
              <a:t> Explored ways to push back against </a:t>
            </a:r>
            <a:r>
              <a:rPr lang="en-US" altLang="en-US" sz="1964" dirty="0" err="1">
                <a:solidFill>
                  <a:schemeClr val="bg1"/>
                </a:solidFill>
                <a:latin typeface="Open Sans" panose="020B0606030504020204" pitchFamily="34" charset="0"/>
                <a:cs typeface="Open Sans" panose="020B0606030504020204" pitchFamily="34" charset="0"/>
              </a:rPr>
              <a:t>idealised</a:t>
            </a:r>
            <a:r>
              <a:rPr lang="en-US" altLang="en-US" sz="1964" dirty="0">
                <a:solidFill>
                  <a:schemeClr val="bg1"/>
                </a:solidFill>
                <a:latin typeface="Open Sans" panose="020B0606030504020204" pitchFamily="34" charset="0"/>
                <a:cs typeface="Open Sans" panose="020B0606030504020204" pitchFamily="34" charset="0"/>
              </a:rPr>
              <a:t> and unrealistic body representations</a:t>
            </a:r>
          </a:p>
        </p:txBody>
      </p:sp>
      <p:sp>
        <p:nvSpPr>
          <p:cNvPr id="14340" name="TextBox 16">
            <a:extLst>
              <a:ext uri="{FF2B5EF4-FFF2-40B4-BE49-F238E27FC236}">
                <a16:creationId xmlns:a16="http://schemas.microsoft.com/office/drawing/2014/main" id="{C4D57D70-27FE-AD4C-8185-7914BCE659E8}"/>
              </a:ext>
            </a:extLst>
          </p:cNvPr>
          <p:cNvSpPr txBox="1">
            <a:spLocks noChangeArrowheads="1"/>
          </p:cNvSpPr>
          <p:nvPr/>
        </p:nvSpPr>
        <p:spPr bwMode="auto">
          <a:xfrm>
            <a:off x="4388172" y="5673436"/>
            <a:ext cx="430002" cy="632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890" tIns="44945" rIns="89890" bIns="44945">
            <a:spAutoFit/>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374081" eaLnBrk="1" hangingPunct="1">
              <a:spcBef>
                <a:spcPct val="0"/>
              </a:spcBef>
            </a:pPr>
            <a:r>
              <a:rPr lang="en-US" altLang="en-US" sz="3518" i="1" dirty="0">
                <a:solidFill>
                  <a:srgbClr val="46458A"/>
                </a:solidFill>
                <a:latin typeface="Open Sans Light" panose="020B0306030504020204" pitchFamily="34" charset="0"/>
                <a:cs typeface="Open Sans Light" panose="020B0306030504020204" pitchFamily="34" charset="0"/>
              </a:rPr>
              <a:t>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F8992A"/>
        </a:solidFill>
        <a:effectLst/>
      </p:bgPr>
    </p:bg>
    <p:spTree>
      <p:nvGrpSpPr>
        <p:cNvPr id="1" name=""/>
        <p:cNvGrpSpPr/>
        <p:nvPr/>
      </p:nvGrpSpPr>
      <p:grpSpPr>
        <a:xfrm>
          <a:off x="0" y="0"/>
          <a:ext cx="0" cy="0"/>
          <a:chOff x="0" y="0"/>
          <a:chExt cx="0" cy="0"/>
        </a:xfrm>
      </p:grpSpPr>
      <p:sp>
        <p:nvSpPr>
          <p:cNvPr id="16386" name="object 3">
            <a:extLst>
              <a:ext uri="{FF2B5EF4-FFF2-40B4-BE49-F238E27FC236}">
                <a16:creationId xmlns:a16="http://schemas.microsoft.com/office/drawing/2014/main" id="{2897A062-4FB9-3441-AF6F-5238ED9F7E73}"/>
              </a:ext>
            </a:extLst>
          </p:cNvPr>
          <p:cNvSpPr>
            <a:spLocks noChangeArrowheads="1"/>
          </p:cNvSpPr>
          <p:nvPr/>
        </p:nvSpPr>
        <p:spPr bwMode="auto">
          <a:xfrm>
            <a:off x="146772" y="281854"/>
            <a:ext cx="8749145" cy="6186487"/>
          </a:xfrm>
          <a:custGeom>
            <a:avLst/>
            <a:gdLst>
              <a:gd name="T0" fmla="*/ 10700896 w 10692130"/>
              <a:gd name="T1" fmla="*/ 7566729 h 7560309"/>
              <a:gd name="T2" fmla="*/ 0 w 10692130"/>
              <a:gd name="T3" fmla="*/ 7566729 h 7560309"/>
              <a:gd name="T4" fmla="*/ 0 w 10692130"/>
              <a:gd name="T5" fmla="*/ 0 h 7560309"/>
              <a:gd name="T6" fmla="*/ 10700896 w 10692130"/>
              <a:gd name="T7" fmla="*/ 0 h 7560309"/>
              <a:gd name="T8" fmla="*/ 10700896 w 10692130"/>
              <a:gd name="T9" fmla="*/ 7566729 h 7560309"/>
              <a:gd name="T10" fmla="*/ 0 60000 65536"/>
              <a:gd name="T11" fmla="*/ 0 60000 65536"/>
              <a:gd name="T12" fmla="*/ 0 60000 65536"/>
              <a:gd name="T13" fmla="*/ 0 60000 65536"/>
              <a:gd name="T14" fmla="*/ 0 60000 65536"/>
              <a:gd name="T15" fmla="*/ 0 w 10692130"/>
              <a:gd name="T16" fmla="*/ 0 h 7560309"/>
              <a:gd name="T17" fmla="*/ 10692130 w 10692130"/>
              <a:gd name="T18" fmla="*/ 7560309 h 7560309"/>
            </a:gdLst>
            <a:ahLst/>
            <a:cxnLst>
              <a:cxn ang="T10">
                <a:pos x="T0" y="T1"/>
              </a:cxn>
              <a:cxn ang="T11">
                <a:pos x="T2" y="T3"/>
              </a:cxn>
              <a:cxn ang="T12">
                <a:pos x="T4" y="T5"/>
              </a:cxn>
              <a:cxn ang="T13">
                <a:pos x="T6" y="T7"/>
              </a:cxn>
              <a:cxn ang="T14">
                <a:pos x="T8" y="T9"/>
              </a:cxn>
            </a:cxnLst>
            <a:rect l="T15" t="T16" r="T17" b="T18"/>
            <a:pathLst>
              <a:path w="10692130" h="7560309">
                <a:moveTo>
                  <a:pt x="10692003" y="7560056"/>
                </a:moveTo>
                <a:lnTo>
                  <a:pt x="0" y="7560056"/>
                </a:lnTo>
                <a:lnTo>
                  <a:pt x="0" y="0"/>
                </a:lnTo>
                <a:lnTo>
                  <a:pt x="10692003" y="0"/>
                </a:lnTo>
                <a:lnTo>
                  <a:pt x="10692003" y="7560056"/>
                </a:lnTo>
                <a:close/>
              </a:path>
            </a:pathLst>
          </a:custGeom>
          <a:noFill/>
          <a:ln w="127000">
            <a:solidFill>
              <a:srgbClr val="F89829"/>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pPr defTabSz="374081"/>
            <a:endParaRPr lang="en-US" sz="1473">
              <a:solidFill>
                <a:prstClr val="black"/>
              </a:solidFill>
            </a:endParaRPr>
          </a:p>
        </p:txBody>
      </p:sp>
      <p:sp>
        <p:nvSpPr>
          <p:cNvPr id="4" name="object 4">
            <a:extLst>
              <a:ext uri="{FF2B5EF4-FFF2-40B4-BE49-F238E27FC236}">
                <a16:creationId xmlns:a16="http://schemas.microsoft.com/office/drawing/2014/main" id="{CC7BA5F0-D7C2-F544-B21E-E22D7191CE69}"/>
              </a:ext>
            </a:extLst>
          </p:cNvPr>
          <p:cNvSpPr txBox="1">
            <a:spLocks noGrp="1"/>
          </p:cNvSpPr>
          <p:nvPr>
            <p:ph type="title"/>
          </p:nvPr>
        </p:nvSpPr>
        <p:spPr/>
        <p:txBody>
          <a:bodyPr rtlCol="0"/>
          <a:lstStyle/>
          <a:p>
            <a:pPr marL="99235" eaLnBrk="1" fontAlgn="auto" hangingPunct="1">
              <a:spcBef>
                <a:spcPts val="0"/>
              </a:spcBef>
              <a:spcAft>
                <a:spcPts val="0"/>
              </a:spcAft>
              <a:defRPr/>
            </a:pPr>
            <a:r>
              <a:rPr spc="82" dirty="0">
                <a:latin typeface="Open Sans Light"/>
                <a:ea typeface="+mj-ea"/>
                <a:cs typeface="Open Sans Light"/>
              </a:rPr>
              <a:t>What </a:t>
            </a:r>
            <a:r>
              <a:rPr spc="184" dirty="0">
                <a:solidFill>
                  <a:srgbClr val="FFFFFF"/>
                </a:solidFill>
                <a:latin typeface="Open Sans Light"/>
                <a:ea typeface="+mj-ea"/>
                <a:cs typeface="Open Sans Light"/>
              </a:rPr>
              <a:t>do </a:t>
            </a:r>
            <a:r>
              <a:rPr spc="127" dirty="0">
                <a:solidFill>
                  <a:srgbClr val="FFFFFF"/>
                </a:solidFill>
                <a:latin typeface="Open Sans Light"/>
                <a:ea typeface="+mj-ea"/>
                <a:cs typeface="Open Sans Light"/>
              </a:rPr>
              <a:t>you</a:t>
            </a:r>
            <a:r>
              <a:rPr spc="-187" dirty="0">
                <a:solidFill>
                  <a:srgbClr val="FFFFFF"/>
                </a:solidFill>
                <a:latin typeface="Open Sans Light"/>
                <a:ea typeface="+mj-ea"/>
                <a:cs typeface="Open Sans Light"/>
              </a:rPr>
              <a:t> </a:t>
            </a:r>
            <a:r>
              <a:rPr spc="90" dirty="0">
                <a:solidFill>
                  <a:srgbClr val="FFFFFF"/>
                </a:solidFill>
                <a:latin typeface="Open Sans Light"/>
                <a:ea typeface="+mj-ea"/>
                <a:cs typeface="Open Sans Light"/>
              </a:rPr>
              <a:t>think</a:t>
            </a:r>
          </a:p>
        </p:txBody>
      </p:sp>
      <p:sp>
        <p:nvSpPr>
          <p:cNvPr id="16388" name="object 5">
            <a:extLst>
              <a:ext uri="{FF2B5EF4-FFF2-40B4-BE49-F238E27FC236}">
                <a16:creationId xmlns:a16="http://schemas.microsoft.com/office/drawing/2014/main" id="{A67840B0-BBA4-FD4C-A49E-1E845FB4E97D}"/>
              </a:ext>
            </a:extLst>
          </p:cNvPr>
          <p:cNvSpPr txBox="1">
            <a:spLocks noChangeArrowheads="1"/>
          </p:cNvSpPr>
          <p:nvPr/>
        </p:nvSpPr>
        <p:spPr bwMode="auto">
          <a:xfrm>
            <a:off x="2167804" y="910504"/>
            <a:ext cx="5869564" cy="1271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10391" defTabSz="374081" eaLnBrk="1" hangingPunct="1">
              <a:spcBef>
                <a:spcPct val="0"/>
              </a:spcBef>
            </a:pPr>
            <a:r>
              <a:rPr lang="en-US" altLang="en-US" sz="6137">
                <a:solidFill>
                  <a:srgbClr val="FFFFFF"/>
                </a:solidFill>
                <a:latin typeface="Open Sans" panose="020B0606030504020204" pitchFamily="34" charset="0"/>
                <a:cs typeface="Calibri" panose="020F0502020204030204" pitchFamily="34" charset="0"/>
              </a:rPr>
              <a:t>body image is</a:t>
            </a:r>
            <a:r>
              <a:rPr lang="en-US" altLang="en-US" sz="8264" b="1">
                <a:solidFill>
                  <a:srgbClr val="396AB3"/>
                </a:solidFill>
                <a:latin typeface="Open Sans" panose="020B0606030504020204" pitchFamily="34" charset="0"/>
                <a:cs typeface="Calibri" panose="020F0502020204030204" pitchFamily="34" charset="0"/>
              </a:rPr>
              <a:t>?</a:t>
            </a:r>
            <a:endParaRPr lang="en-US" altLang="en-US" sz="8264">
              <a:solidFill>
                <a:prstClr val="black"/>
              </a:solidFill>
              <a:latin typeface="Open Sans" panose="020B0606030504020204" pitchFamily="34" charset="0"/>
              <a:cs typeface="Calibri" panose="020F0502020204030204" pitchFamily="34" charset="0"/>
            </a:endParaRPr>
          </a:p>
        </p:txBody>
      </p:sp>
      <p:sp>
        <p:nvSpPr>
          <p:cNvPr id="16389" name="object 6">
            <a:extLst>
              <a:ext uri="{FF2B5EF4-FFF2-40B4-BE49-F238E27FC236}">
                <a16:creationId xmlns:a16="http://schemas.microsoft.com/office/drawing/2014/main" id="{B35C0E3E-009E-EC4C-ADE3-9498414D5C26}"/>
              </a:ext>
            </a:extLst>
          </p:cNvPr>
          <p:cNvSpPr>
            <a:spLocks noChangeArrowheads="1"/>
          </p:cNvSpPr>
          <p:nvPr/>
        </p:nvSpPr>
        <p:spPr bwMode="auto">
          <a:xfrm>
            <a:off x="458500" y="4108307"/>
            <a:ext cx="1719695" cy="85335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endParaRPr lang="en-US" altLang="en-US" sz="1473">
              <a:solidFill>
                <a:prstClr val="black"/>
              </a:solidFill>
            </a:endParaRPr>
          </a:p>
        </p:txBody>
      </p:sp>
      <p:sp>
        <p:nvSpPr>
          <p:cNvPr id="16390" name="object 7">
            <a:extLst>
              <a:ext uri="{FF2B5EF4-FFF2-40B4-BE49-F238E27FC236}">
                <a16:creationId xmlns:a16="http://schemas.microsoft.com/office/drawing/2014/main" id="{3ECB26A9-40A6-3C48-B016-1D2D84C49CFE}"/>
              </a:ext>
            </a:extLst>
          </p:cNvPr>
          <p:cNvSpPr>
            <a:spLocks noChangeArrowheads="1"/>
          </p:cNvSpPr>
          <p:nvPr/>
        </p:nvSpPr>
        <p:spPr bwMode="auto">
          <a:xfrm>
            <a:off x="458500" y="2671763"/>
            <a:ext cx="1719695" cy="1055976"/>
          </a:xfrm>
          <a:custGeom>
            <a:avLst/>
            <a:gdLst>
              <a:gd name="T0" fmla="*/ 1050747 w 2101850"/>
              <a:gd name="T1" fmla="*/ 0 h 1290954"/>
              <a:gd name="T2" fmla="*/ 0 w 2101850"/>
              <a:gd name="T3" fmla="*/ 644383 h 1290954"/>
              <a:gd name="T4" fmla="*/ 1050747 w 2101850"/>
              <a:gd name="T5" fmla="*/ 1288736 h 1290954"/>
              <a:gd name="T6" fmla="*/ 2101494 w 2101850"/>
              <a:gd name="T7" fmla="*/ 644383 h 1290954"/>
              <a:gd name="T8" fmla="*/ 1050747 w 2101850"/>
              <a:gd name="T9" fmla="*/ 0 h 1290954"/>
              <a:gd name="T10" fmla="*/ 0 60000 65536"/>
              <a:gd name="T11" fmla="*/ 0 60000 65536"/>
              <a:gd name="T12" fmla="*/ 0 60000 65536"/>
              <a:gd name="T13" fmla="*/ 0 60000 65536"/>
              <a:gd name="T14" fmla="*/ 0 60000 65536"/>
              <a:gd name="T15" fmla="*/ 0 w 2101850"/>
              <a:gd name="T16" fmla="*/ 0 h 1290954"/>
              <a:gd name="T17" fmla="*/ 2101850 w 2101850"/>
              <a:gd name="T18" fmla="*/ 1290954 h 1290954"/>
            </a:gdLst>
            <a:ahLst/>
            <a:cxnLst>
              <a:cxn ang="T10">
                <a:pos x="T0" y="T1"/>
              </a:cxn>
              <a:cxn ang="T11">
                <a:pos x="T2" y="T3"/>
              </a:cxn>
              <a:cxn ang="T12">
                <a:pos x="T4" y="T5"/>
              </a:cxn>
              <a:cxn ang="T13">
                <a:pos x="T6" y="T7"/>
              </a:cxn>
              <a:cxn ang="T14">
                <a:pos x="T8" y="T9"/>
              </a:cxn>
            </a:cxnLst>
            <a:rect l="T15" t="T16" r="T17" b="T18"/>
            <a:pathLst>
              <a:path w="2101850" h="1290954">
                <a:moveTo>
                  <a:pt x="1050747" y="0"/>
                </a:moveTo>
                <a:lnTo>
                  <a:pt x="0" y="645490"/>
                </a:lnTo>
                <a:lnTo>
                  <a:pt x="1050747" y="1290955"/>
                </a:lnTo>
                <a:lnTo>
                  <a:pt x="2101494" y="645490"/>
                </a:lnTo>
                <a:lnTo>
                  <a:pt x="1050747" y="0"/>
                </a:lnTo>
                <a:close/>
              </a:path>
            </a:pathLst>
          </a:custGeom>
          <a:solidFill>
            <a:srgbClr val="4D81C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374081"/>
            <a:endParaRPr lang="en-US" sz="1473">
              <a:solidFill>
                <a:prstClr val="black"/>
              </a:solidFill>
            </a:endParaRPr>
          </a:p>
        </p:txBody>
      </p:sp>
      <p:sp>
        <p:nvSpPr>
          <p:cNvPr id="16391" name="object 8">
            <a:extLst>
              <a:ext uri="{FF2B5EF4-FFF2-40B4-BE49-F238E27FC236}">
                <a16:creationId xmlns:a16="http://schemas.microsoft.com/office/drawing/2014/main" id="{DB1ED5DF-EBF5-CE42-9B40-6FFA8ABD76BE}"/>
              </a:ext>
            </a:extLst>
          </p:cNvPr>
          <p:cNvSpPr>
            <a:spLocks noChangeArrowheads="1"/>
          </p:cNvSpPr>
          <p:nvPr/>
        </p:nvSpPr>
        <p:spPr bwMode="auto">
          <a:xfrm>
            <a:off x="458500" y="3199101"/>
            <a:ext cx="859848" cy="1437842"/>
          </a:xfrm>
          <a:custGeom>
            <a:avLst/>
            <a:gdLst>
              <a:gd name="T0" fmla="*/ 0 w 1050925"/>
              <a:gd name="T1" fmla="*/ 0 h 1756410"/>
              <a:gd name="T2" fmla="*/ 0 w 1050925"/>
              <a:gd name="T3" fmla="*/ 1114683 h 1756410"/>
              <a:gd name="T4" fmla="*/ 1050747 w 1050925"/>
              <a:gd name="T5" fmla="*/ 1762613 h 1756410"/>
              <a:gd name="T6" fmla="*/ 1050747 w 1050925"/>
              <a:gd name="T7" fmla="*/ 647917 h 1756410"/>
              <a:gd name="T8" fmla="*/ 0 w 1050925"/>
              <a:gd name="T9" fmla="*/ 0 h 1756410"/>
              <a:gd name="T10" fmla="*/ 0 60000 65536"/>
              <a:gd name="T11" fmla="*/ 0 60000 65536"/>
              <a:gd name="T12" fmla="*/ 0 60000 65536"/>
              <a:gd name="T13" fmla="*/ 0 60000 65536"/>
              <a:gd name="T14" fmla="*/ 0 60000 65536"/>
              <a:gd name="T15" fmla="*/ 0 w 1050925"/>
              <a:gd name="T16" fmla="*/ 0 h 1756410"/>
              <a:gd name="T17" fmla="*/ 1050925 w 1050925"/>
              <a:gd name="T18" fmla="*/ 1756410 h 1756410"/>
            </a:gdLst>
            <a:ahLst/>
            <a:cxnLst>
              <a:cxn ang="T10">
                <a:pos x="T0" y="T1"/>
              </a:cxn>
              <a:cxn ang="T11">
                <a:pos x="T2" y="T3"/>
              </a:cxn>
              <a:cxn ang="T12">
                <a:pos x="T4" y="T5"/>
              </a:cxn>
              <a:cxn ang="T13">
                <a:pos x="T6" y="T7"/>
              </a:cxn>
              <a:cxn ang="T14">
                <a:pos x="T8" y="T9"/>
              </a:cxn>
            </a:cxnLst>
            <a:rect l="T15" t="T16" r="T17" b="T18"/>
            <a:pathLst>
              <a:path w="1050925" h="1756410">
                <a:moveTo>
                  <a:pt x="0" y="0"/>
                </a:moveTo>
                <a:lnTo>
                  <a:pt x="0" y="1110462"/>
                </a:lnTo>
                <a:lnTo>
                  <a:pt x="1050747" y="1755940"/>
                </a:lnTo>
                <a:lnTo>
                  <a:pt x="1050747" y="645464"/>
                </a:lnTo>
                <a:lnTo>
                  <a:pt x="0" y="0"/>
                </a:lnTo>
                <a:close/>
              </a:path>
            </a:pathLst>
          </a:custGeom>
          <a:solidFill>
            <a:srgbClr val="396AB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374081"/>
            <a:endParaRPr lang="en-US" sz="1473">
              <a:solidFill>
                <a:prstClr val="black"/>
              </a:solidFill>
            </a:endParaRPr>
          </a:p>
        </p:txBody>
      </p:sp>
      <p:sp>
        <p:nvSpPr>
          <p:cNvPr id="16392" name="object 9">
            <a:extLst>
              <a:ext uri="{FF2B5EF4-FFF2-40B4-BE49-F238E27FC236}">
                <a16:creationId xmlns:a16="http://schemas.microsoft.com/office/drawing/2014/main" id="{F19130BA-68F1-FD46-9AD8-3ACAD8DA7073}"/>
              </a:ext>
            </a:extLst>
          </p:cNvPr>
          <p:cNvSpPr>
            <a:spLocks noChangeArrowheads="1"/>
          </p:cNvSpPr>
          <p:nvPr/>
        </p:nvSpPr>
        <p:spPr bwMode="auto">
          <a:xfrm>
            <a:off x="1318347" y="3199101"/>
            <a:ext cx="859848" cy="1437842"/>
          </a:xfrm>
          <a:custGeom>
            <a:avLst/>
            <a:gdLst>
              <a:gd name="T0" fmla="*/ 1050747 w 1050925"/>
              <a:gd name="T1" fmla="*/ 0 h 1756410"/>
              <a:gd name="T2" fmla="*/ 0 w 1050925"/>
              <a:gd name="T3" fmla="*/ 647917 h 1756410"/>
              <a:gd name="T4" fmla="*/ 0 w 1050925"/>
              <a:gd name="T5" fmla="*/ 1762613 h 1756410"/>
              <a:gd name="T6" fmla="*/ 1050747 w 1050925"/>
              <a:gd name="T7" fmla="*/ 1114683 h 1756410"/>
              <a:gd name="T8" fmla="*/ 1050747 w 1050925"/>
              <a:gd name="T9" fmla="*/ 0 h 1756410"/>
              <a:gd name="T10" fmla="*/ 0 60000 65536"/>
              <a:gd name="T11" fmla="*/ 0 60000 65536"/>
              <a:gd name="T12" fmla="*/ 0 60000 65536"/>
              <a:gd name="T13" fmla="*/ 0 60000 65536"/>
              <a:gd name="T14" fmla="*/ 0 60000 65536"/>
              <a:gd name="T15" fmla="*/ 0 w 1050925"/>
              <a:gd name="T16" fmla="*/ 0 h 1756410"/>
              <a:gd name="T17" fmla="*/ 1050925 w 1050925"/>
              <a:gd name="T18" fmla="*/ 1756410 h 1756410"/>
            </a:gdLst>
            <a:ahLst/>
            <a:cxnLst>
              <a:cxn ang="T10">
                <a:pos x="T0" y="T1"/>
              </a:cxn>
              <a:cxn ang="T11">
                <a:pos x="T2" y="T3"/>
              </a:cxn>
              <a:cxn ang="T12">
                <a:pos x="T4" y="T5"/>
              </a:cxn>
              <a:cxn ang="T13">
                <a:pos x="T6" y="T7"/>
              </a:cxn>
              <a:cxn ang="T14">
                <a:pos x="T8" y="T9"/>
              </a:cxn>
            </a:cxnLst>
            <a:rect l="T15" t="T16" r="T17" b="T18"/>
            <a:pathLst>
              <a:path w="1050925" h="1756410">
                <a:moveTo>
                  <a:pt x="1050747" y="0"/>
                </a:moveTo>
                <a:lnTo>
                  <a:pt x="0" y="645464"/>
                </a:lnTo>
                <a:lnTo>
                  <a:pt x="0" y="1755940"/>
                </a:lnTo>
                <a:lnTo>
                  <a:pt x="1050747" y="1110462"/>
                </a:lnTo>
                <a:lnTo>
                  <a:pt x="1050747" y="0"/>
                </a:lnTo>
                <a:close/>
              </a:path>
            </a:pathLst>
          </a:custGeom>
          <a:solidFill>
            <a:srgbClr val="2E569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374081"/>
            <a:endParaRPr lang="en-US" sz="1473">
              <a:solidFill>
                <a:prstClr val="black"/>
              </a:solidFill>
            </a:endParaRPr>
          </a:p>
        </p:txBody>
      </p:sp>
      <p:sp>
        <p:nvSpPr>
          <p:cNvPr id="16393" name="object 10">
            <a:extLst>
              <a:ext uri="{FF2B5EF4-FFF2-40B4-BE49-F238E27FC236}">
                <a16:creationId xmlns:a16="http://schemas.microsoft.com/office/drawing/2014/main" id="{4414D78E-4FE1-3F43-844E-6F19E45404B7}"/>
              </a:ext>
            </a:extLst>
          </p:cNvPr>
          <p:cNvSpPr>
            <a:spLocks noChangeArrowheads="1"/>
          </p:cNvSpPr>
          <p:nvPr/>
        </p:nvSpPr>
        <p:spPr bwMode="auto">
          <a:xfrm>
            <a:off x="1017011" y="3006870"/>
            <a:ext cx="627351" cy="385762"/>
          </a:xfrm>
          <a:custGeom>
            <a:avLst/>
            <a:gdLst>
              <a:gd name="T0" fmla="*/ 143777 w 765810"/>
              <a:gd name="T1" fmla="*/ 0 h 472439"/>
              <a:gd name="T2" fmla="*/ 0 w 765810"/>
              <a:gd name="T3" fmla="*/ 88280 h 472439"/>
              <a:gd name="T4" fmla="*/ 628608 w 765810"/>
              <a:gd name="T5" fmla="*/ 465716 h 472439"/>
              <a:gd name="T6" fmla="*/ 772396 w 765810"/>
              <a:gd name="T7" fmla="*/ 377449 h 472439"/>
              <a:gd name="T8" fmla="*/ 143777 w 765810"/>
              <a:gd name="T9" fmla="*/ 0 h 472439"/>
              <a:gd name="T10" fmla="*/ 0 60000 65536"/>
              <a:gd name="T11" fmla="*/ 0 60000 65536"/>
              <a:gd name="T12" fmla="*/ 0 60000 65536"/>
              <a:gd name="T13" fmla="*/ 0 60000 65536"/>
              <a:gd name="T14" fmla="*/ 0 60000 65536"/>
              <a:gd name="T15" fmla="*/ 0 w 765810"/>
              <a:gd name="T16" fmla="*/ 0 h 472439"/>
              <a:gd name="T17" fmla="*/ 765810 w 765810"/>
              <a:gd name="T18" fmla="*/ 472439 h 472439"/>
            </a:gdLst>
            <a:ahLst/>
            <a:cxnLst>
              <a:cxn ang="T10">
                <a:pos x="T0" y="T1"/>
              </a:cxn>
              <a:cxn ang="T11">
                <a:pos x="T2" y="T3"/>
              </a:cxn>
              <a:cxn ang="T12">
                <a:pos x="T4" y="T5"/>
              </a:cxn>
              <a:cxn ang="T13">
                <a:pos x="T6" y="T7"/>
              </a:cxn>
              <a:cxn ang="T14">
                <a:pos x="T8" y="T9"/>
              </a:cxn>
            </a:cxnLst>
            <a:rect l="T15" t="T16" r="T17" b="T18"/>
            <a:pathLst>
              <a:path w="765810" h="472439">
                <a:moveTo>
                  <a:pt x="142532" y="0"/>
                </a:moveTo>
                <a:lnTo>
                  <a:pt x="0" y="89535"/>
                </a:lnTo>
                <a:lnTo>
                  <a:pt x="623163" y="472338"/>
                </a:lnTo>
                <a:lnTo>
                  <a:pt x="765708" y="382816"/>
                </a:lnTo>
                <a:lnTo>
                  <a:pt x="142532" y="0"/>
                </a:lnTo>
                <a:close/>
              </a:path>
            </a:pathLst>
          </a:custGeom>
          <a:solidFill>
            <a:srgbClr val="396AB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374081"/>
            <a:endParaRPr lang="en-US" sz="1473">
              <a:solidFill>
                <a:prstClr val="black"/>
              </a:solidFill>
            </a:endParaRPr>
          </a:p>
        </p:txBody>
      </p:sp>
      <p:sp>
        <p:nvSpPr>
          <p:cNvPr id="16394" name="object 11">
            <a:extLst>
              <a:ext uri="{FF2B5EF4-FFF2-40B4-BE49-F238E27FC236}">
                <a16:creationId xmlns:a16="http://schemas.microsoft.com/office/drawing/2014/main" id="{0A4C9D82-4A54-F947-98E9-CA8E83878FC2}"/>
              </a:ext>
            </a:extLst>
          </p:cNvPr>
          <p:cNvSpPr>
            <a:spLocks noChangeArrowheads="1"/>
          </p:cNvSpPr>
          <p:nvPr/>
        </p:nvSpPr>
        <p:spPr bwMode="auto">
          <a:xfrm>
            <a:off x="1017011" y="3006870"/>
            <a:ext cx="116898" cy="144173"/>
          </a:xfrm>
          <a:custGeom>
            <a:avLst/>
            <a:gdLst>
              <a:gd name="T0" fmla="*/ 142532 w 142875"/>
              <a:gd name="T1" fmla="*/ 0 h 177164"/>
              <a:gd name="T2" fmla="*/ 0 w 142875"/>
              <a:gd name="T3" fmla="*/ 86221 h 177164"/>
              <a:gd name="T4" fmla="*/ 142532 w 142875"/>
              <a:gd name="T5" fmla="*/ 170535 h 177164"/>
              <a:gd name="T6" fmla="*/ 142532 w 142875"/>
              <a:gd name="T7" fmla="*/ 0 h 177164"/>
              <a:gd name="T8" fmla="*/ 0 60000 65536"/>
              <a:gd name="T9" fmla="*/ 0 60000 65536"/>
              <a:gd name="T10" fmla="*/ 0 60000 65536"/>
              <a:gd name="T11" fmla="*/ 0 60000 65536"/>
              <a:gd name="T12" fmla="*/ 0 w 142875"/>
              <a:gd name="T13" fmla="*/ 0 h 177164"/>
              <a:gd name="T14" fmla="*/ 142875 w 142875"/>
              <a:gd name="T15" fmla="*/ 177164 h 177164"/>
            </a:gdLst>
            <a:ahLst/>
            <a:cxnLst>
              <a:cxn ang="T8">
                <a:pos x="T0" y="T1"/>
              </a:cxn>
              <a:cxn ang="T9">
                <a:pos x="T2" y="T3"/>
              </a:cxn>
              <a:cxn ang="T10">
                <a:pos x="T4" y="T5"/>
              </a:cxn>
              <a:cxn ang="T11">
                <a:pos x="T6" y="T7"/>
              </a:cxn>
            </a:cxnLst>
            <a:rect l="T12" t="T13" r="T14" b="T15"/>
            <a:pathLst>
              <a:path w="142875" h="177164">
                <a:moveTo>
                  <a:pt x="142532" y="0"/>
                </a:moveTo>
                <a:lnTo>
                  <a:pt x="0" y="89535"/>
                </a:lnTo>
                <a:lnTo>
                  <a:pt x="142532" y="177088"/>
                </a:lnTo>
                <a:lnTo>
                  <a:pt x="142532" y="0"/>
                </a:lnTo>
                <a:close/>
              </a:path>
            </a:pathLst>
          </a:custGeom>
          <a:solidFill>
            <a:srgbClr val="2E569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374081"/>
            <a:endParaRPr lang="en-US" sz="1473">
              <a:solidFill>
                <a:prstClr val="black"/>
              </a:solidFill>
            </a:endParaRPr>
          </a:p>
        </p:txBody>
      </p:sp>
      <p:sp>
        <p:nvSpPr>
          <p:cNvPr id="16395" name="object 12">
            <a:extLst>
              <a:ext uri="{FF2B5EF4-FFF2-40B4-BE49-F238E27FC236}">
                <a16:creationId xmlns:a16="http://schemas.microsoft.com/office/drawing/2014/main" id="{F44769C7-044A-4445-8A4A-B4A1AC143303}"/>
              </a:ext>
            </a:extLst>
          </p:cNvPr>
          <p:cNvSpPr>
            <a:spLocks noChangeArrowheads="1"/>
          </p:cNvSpPr>
          <p:nvPr/>
        </p:nvSpPr>
        <p:spPr bwMode="auto">
          <a:xfrm>
            <a:off x="2489922" y="4108307"/>
            <a:ext cx="1719695" cy="85335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endParaRPr lang="en-US" altLang="en-US" sz="1473">
              <a:solidFill>
                <a:prstClr val="black"/>
              </a:solidFill>
            </a:endParaRPr>
          </a:p>
        </p:txBody>
      </p:sp>
      <p:sp>
        <p:nvSpPr>
          <p:cNvPr id="16396" name="object 13">
            <a:extLst>
              <a:ext uri="{FF2B5EF4-FFF2-40B4-BE49-F238E27FC236}">
                <a16:creationId xmlns:a16="http://schemas.microsoft.com/office/drawing/2014/main" id="{15759AF5-6F7B-444A-8DB7-3801EF9A562C}"/>
              </a:ext>
            </a:extLst>
          </p:cNvPr>
          <p:cNvSpPr>
            <a:spLocks noChangeArrowheads="1"/>
          </p:cNvSpPr>
          <p:nvPr/>
        </p:nvSpPr>
        <p:spPr bwMode="auto">
          <a:xfrm>
            <a:off x="2489922" y="2671763"/>
            <a:ext cx="1719695" cy="1055976"/>
          </a:xfrm>
          <a:custGeom>
            <a:avLst/>
            <a:gdLst>
              <a:gd name="T0" fmla="*/ 1050747 w 2101850"/>
              <a:gd name="T1" fmla="*/ 0 h 1290954"/>
              <a:gd name="T2" fmla="*/ 0 w 2101850"/>
              <a:gd name="T3" fmla="*/ 644383 h 1290954"/>
              <a:gd name="T4" fmla="*/ 1050747 w 2101850"/>
              <a:gd name="T5" fmla="*/ 1288736 h 1290954"/>
              <a:gd name="T6" fmla="*/ 2101494 w 2101850"/>
              <a:gd name="T7" fmla="*/ 644383 h 1290954"/>
              <a:gd name="T8" fmla="*/ 1050747 w 2101850"/>
              <a:gd name="T9" fmla="*/ 0 h 1290954"/>
              <a:gd name="T10" fmla="*/ 0 60000 65536"/>
              <a:gd name="T11" fmla="*/ 0 60000 65536"/>
              <a:gd name="T12" fmla="*/ 0 60000 65536"/>
              <a:gd name="T13" fmla="*/ 0 60000 65536"/>
              <a:gd name="T14" fmla="*/ 0 60000 65536"/>
              <a:gd name="T15" fmla="*/ 0 w 2101850"/>
              <a:gd name="T16" fmla="*/ 0 h 1290954"/>
              <a:gd name="T17" fmla="*/ 2101850 w 2101850"/>
              <a:gd name="T18" fmla="*/ 1290954 h 1290954"/>
            </a:gdLst>
            <a:ahLst/>
            <a:cxnLst>
              <a:cxn ang="T10">
                <a:pos x="T0" y="T1"/>
              </a:cxn>
              <a:cxn ang="T11">
                <a:pos x="T2" y="T3"/>
              </a:cxn>
              <a:cxn ang="T12">
                <a:pos x="T4" y="T5"/>
              </a:cxn>
              <a:cxn ang="T13">
                <a:pos x="T6" y="T7"/>
              </a:cxn>
              <a:cxn ang="T14">
                <a:pos x="T8" y="T9"/>
              </a:cxn>
            </a:cxnLst>
            <a:rect l="T15" t="T16" r="T17" b="T18"/>
            <a:pathLst>
              <a:path w="2101850" h="1290954">
                <a:moveTo>
                  <a:pt x="1050747" y="0"/>
                </a:moveTo>
                <a:lnTo>
                  <a:pt x="0" y="645490"/>
                </a:lnTo>
                <a:lnTo>
                  <a:pt x="1050747" y="1290955"/>
                </a:lnTo>
                <a:lnTo>
                  <a:pt x="2101494" y="645490"/>
                </a:lnTo>
                <a:lnTo>
                  <a:pt x="1050747"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374081"/>
            <a:endParaRPr lang="en-US" sz="1473">
              <a:solidFill>
                <a:prstClr val="black"/>
              </a:solidFill>
            </a:endParaRPr>
          </a:p>
        </p:txBody>
      </p:sp>
      <p:sp>
        <p:nvSpPr>
          <p:cNvPr id="16397" name="object 14">
            <a:extLst>
              <a:ext uri="{FF2B5EF4-FFF2-40B4-BE49-F238E27FC236}">
                <a16:creationId xmlns:a16="http://schemas.microsoft.com/office/drawing/2014/main" id="{7565B3E6-FDAD-474C-B157-706CBC59FD8D}"/>
              </a:ext>
            </a:extLst>
          </p:cNvPr>
          <p:cNvSpPr>
            <a:spLocks noChangeArrowheads="1"/>
          </p:cNvSpPr>
          <p:nvPr/>
        </p:nvSpPr>
        <p:spPr bwMode="auto">
          <a:xfrm>
            <a:off x="2489922" y="3199101"/>
            <a:ext cx="859848" cy="1437842"/>
          </a:xfrm>
          <a:custGeom>
            <a:avLst/>
            <a:gdLst>
              <a:gd name="T0" fmla="*/ 0 w 1050925"/>
              <a:gd name="T1" fmla="*/ 0 h 1756410"/>
              <a:gd name="T2" fmla="*/ 0 w 1050925"/>
              <a:gd name="T3" fmla="*/ 1114683 h 1756410"/>
              <a:gd name="T4" fmla="*/ 1050747 w 1050925"/>
              <a:gd name="T5" fmla="*/ 1762613 h 1756410"/>
              <a:gd name="T6" fmla="*/ 1050747 w 1050925"/>
              <a:gd name="T7" fmla="*/ 647917 h 1756410"/>
              <a:gd name="T8" fmla="*/ 0 w 1050925"/>
              <a:gd name="T9" fmla="*/ 0 h 1756410"/>
              <a:gd name="T10" fmla="*/ 0 60000 65536"/>
              <a:gd name="T11" fmla="*/ 0 60000 65536"/>
              <a:gd name="T12" fmla="*/ 0 60000 65536"/>
              <a:gd name="T13" fmla="*/ 0 60000 65536"/>
              <a:gd name="T14" fmla="*/ 0 60000 65536"/>
              <a:gd name="T15" fmla="*/ 0 w 1050925"/>
              <a:gd name="T16" fmla="*/ 0 h 1756410"/>
              <a:gd name="T17" fmla="*/ 1050925 w 1050925"/>
              <a:gd name="T18" fmla="*/ 1756410 h 1756410"/>
            </a:gdLst>
            <a:ahLst/>
            <a:cxnLst>
              <a:cxn ang="T10">
                <a:pos x="T0" y="T1"/>
              </a:cxn>
              <a:cxn ang="T11">
                <a:pos x="T2" y="T3"/>
              </a:cxn>
              <a:cxn ang="T12">
                <a:pos x="T4" y="T5"/>
              </a:cxn>
              <a:cxn ang="T13">
                <a:pos x="T6" y="T7"/>
              </a:cxn>
              <a:cxn ang="T14">
                <a:pos x="T8" y="T9"/>
              </a:cxn>
            </a:cxnLst>
            <a:rect l="T15" t="T16" r="T17" b="T18"/>
            <a:pathLst>
              <a:path w="1050925" h="1756410">
                <a:moveTo>
                  <a:pt x="0" y="0"/>
                </a:moveTo>
                <a:lnTo>
                  <a:pt x="0" y="1110462"/>
                </a:lnTo>
                <a:lnTo>
                  <a:pt x="1050747" y="1755940"/>
                </a:lnTo>
                <a:lnTo>
                  <a:pt x="1050747" y="645464"/>
                </a:lnTo>
                <a:lnTo>
                  <a:pt x="0" y="0"/>
                </a:lnTo>
                <a:close/>
              </a:path>
            </a:pathLst>
          </a:custGeom>
          <a:solidFill>
            <a:srgbClr val="D1D3D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374081"/>
            <a:endParaRPr lang="en-US" sz="1473">
              <a:solidFill>
                <a:prstClr val="black"/>
              </a:solidFill>
            </a:endParaRPr>
          </a:p>
        </p:txBody>
      </p:sp>
      <p:sp>
        <p:nvSpPr>
          <p:cNvPr id="16398" name="object 15">
            <a:extLst>
              <a:ext uri="{FF2B5EF4-FFF2-40B4-BE49-F238E27FC236}">
                <a16:creationId xmlns:a16="http://schemas.microsoft.com/office/drawing/2014/main" id="{212F1B71-68DA-7942-BEB6-94F3DD632D83}"/>
              </a:ext>
            </a:extLst>
          </p:cNvPr>
          <p:cNvSpPr>
            <a:spLocks noChangeArrowheads="1"/>
          </p:cNvSpPr>
          <p:nvPr/>
        </p:nvSpPr>
        <p:spPr bwMode="auto">
          <a:xfrm>
            <a:off x="3349770" y="3199101"/>
            <a:ext cx="859848" cy="1437842"/>
          </a:xfrm>
          <a:custGeom>
            <a:avLst/>
            <a:gdLst>
              <a:gd name="T0" fmla="*/ 1050747 w 1050925"/>
              <a:gd name="T1" fmla="*/ 0 h 1756410"/>
              <a:gd name="T2" fmla="*/ 0 w 1050925"/>
              <a:gd name="T3" fmla="*/ 647917 h 1756410"/>
              <a:gd name="T4" fmla="*/ 0 w 1050925"/>
              <a:gd name="T5" fmla="*/ 1762613 h 1756410"/>
              <a:gd name="T6" fmla="*/ 1050747 w 1050925"/>
              <a:gd name="T7" fmla="*/ 1114683 h 1756410"/>
              <a:gd name="T8" fmla="*/ 1050747 w 1050925"/>
              <a:gd name="T9" fmla="*/ 0 h 1756410"/>
              <a:gd name="T10" fmla="*/ 0 60000 65536"/>
              <a:gd name="T11" fmla="*/ 0 60000 65536"/>
              <a:gd name="T12" fmla="*/ 0 60000 65536"/>
              <a:gd name="T13" fmla="*/ 0 60000 65536"/>
              <a:gd name="T14" fmla="*/ 0 60000 65536"/>
              <a:gd name="T15" fmla="*/ 0 w 1050925"/>
              <a:gd name="T16" fmla="*/ 0 h 1756410"/>
              <a:gd name="T17" fmla="*/ 1050925 w 1050925"/>
              <a:gd name="T18" fmla="*/ 1756410 h 1756410"/>
            </a:gdLst>
            <a:ahLst/>
            <a:cxnLst>
              <a:cxn ang="T10">
                <a:pos x="T0" y="T1"/>
              </a:cxn>
              <a:cxn ang="T11">
                <a:pos x="T2" y="T3"/>
              </a:cxn>
              <a:cxn ang="T12">
                <a:pos x="T4" y="T5"/>
              </a:cxn>
              <a:cxn ang="T13">
                <a:pos x="T6" y="T7"/>
              </a:cxn>
              <a:cxn ang="T14">
                <a:pos x="T8" y="T9"/>
              </a:cxn>
            </a:cxnLst>
            <a:rect l="T15" t="T16" r="T17" b="T18"/>
            <a:pathLst>
              <a:path w="1050925" h="1756410">
                <a:moveTo>
                  <a:pt x="1050747" y="0"/>
                </a:moveTo>
                <a:lnTo>
                  <a:pt x="0" y="645464"/>
                </a:lnTo>
                <a:lnTo>
                  <a:pt x="0" y="1755940"/>
                </a:lnTo>
                <a:lnTo>
                  <a:pt x="1050747" y="1110462"/>
                </a:lnTo>
                <a:lnTo>
                  <a:pt x="1050747" y="0"/>
                </a:lnTo>
                <a:close/>
              </a:path>
            </a:pathLst>
          </a:custGeom>
          <a:solidFill>
            <a:srgbClr val="A7A9A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374081"/>
            <a:endParaRPr lang="en-US" sz="1473">
              <a:solidFill>
                <a:prstClr val="black"/>
              </a:solidFill>
            </a:endParaRPr>
          </a:p>
        </p:txBody>
      </p:sp>
      <p:sp>
        <p:nvSpPr>
          <p:cNvPr id="16399" name="object 16">
            <a:extLst>
              <a:ext uri="{FF2B5EF4-FFF2-40B4-BE49-F238E27FC236}">
                <a16:creationId xmlns:a16="http://schemas.microsoft.com/office/drawing/2014/main" id="{457A998C-2F1B-7F47-A132-854C0C31EBBF}"/>
              </a:ext>
            </a:extLst>
          </p:cNvPr>
          <p:cNvSpPr>
            <a:spLocks noChangeArrowheads="1"/>
          </p:cNvSpPr>
          <p:nvPr/>
        </p:nvSpPr>
        <p:spPr bwMode="auto">
          <a:xfrm>
            <a:off x="3048433" y="3006870"/>
            <a:ext cx="627351" cy="385762"/>
          </a:xfrm>
          <a:custGeom>
            <a:avLst/>
            <a:gdLst>
              <a:gd name="T0" fmla="*/ 143777 w 765810"/>
              <a:gd name="T1" fmla="*/ 0 h 472439"/>
              <a:gd name="T2" fmla="*/ 0 w 765810"/>
              <a:gd name="T3" fmla="*/ 88280 h 472439"/>
              <a:gd name="T4" fmla="*/ 628608 w 765810"/>
              <a:gd name="T5" fmla="*/ 465716 h 472439"/>
              <a:gd name="T6" fmla="*/ 772396 w 765810"/>
              <a:gd name="T7" fmla="*/ 377449 h 472439"/>
              <a:gd name="T8" fmla="*/ 143777 w 765810"/>
              <a:gd name="T9" fmla="*/ 0 h 472439"/>
              <a:gd name="T10" fmla="*/ 0 60000 65536"/>
              <a:gd name="T11" fmla="*/ 0 60000 65536"/>
              <a:gd name="T12" fmla="*/ 0 60000 65536"/>
              <a:gd name="T13" fmla="*/ 0 60000 65536"/>
              <a:gd name="T14" fmla="*/ 0 60000 65536"/>
              <a:gd name="T15" fmla="*/ 0 w 765810"/>
              <a:gd name="T16" fmla="*/ 0 h 472439"/>
              <a:gd name="T17" fmla="*/ 765810 w 765810"/>
              <a:gd name="T18" fmla="*/ 472439 h 472439"/>
            </a:gdLst>
            <a:ahLst/>
            <a:cxnLst>
              <a:cxn ang="T10">
                <a:pos x="T0" y="T1"/>
              </a:cxn>
              <a:cxn ang="T11">
                <a:pos x="T2" y="T3"/>
              </a:cxn>
              <a:cxn ang="T12">
                <a:pos x="T4" y="T5"/>
              </a:cxn>
              <a:cxn ang="T13">
                <a:pos x="T6" y="T7"/>
              </a:cxn>
              <a:cxn ang="T14">
                <a:pos x="T8" y="T9"/>
              </a:cxn>
            </a:cxnLst>
            <a:rect l="T15" t="T16" r="T17" b="T18"/>
            <a:pathLst>
              <a:path w="765810" h="472439">
                <a:moveTo>
                  <a:pt x="142532" y="0"/>
                </a:moveTo>
                <a:lnTo>
                  <a:pt x="0" y="89535"/>
                </a:lnTo>
                <a:lnTo>
                  <a:pt x="623163" y="472338"/>
                </a:lnTo>
                <a:lnTo>
                  <a:pt x="765708" y="382816"/>
                </a:lnTo>
                <a:lnTo>
                  <a:pt x="142532" y="0"/>
                </a:lnTo>
                <a:close/>
              </a:path>
            </a:pathLst>
          </a:custGeom>
          <a:solidFill>
            <a:srgbClr val="D1D3D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374081"/>
            <a:endParaRPr lang="en-US" sz="1473">
              <a:solidFill>
                <a:prstClr val="black"/>
              </a:solidFill>
            </a:endParaRPr>
          </a:p>
        </p:txBody>
      </p:sp>
      <p:sp>
        <p:nvSpPr>
          <p:cNvPr id="16400" name="object 17">
            <a:extLst>
              <a:ext uri="{FF2B5EF4-FFF2-40B4-BE49-F238E27FC236}">
                <a16:creationId xmlns:a16="http://schemas.microsoft.com/office/drawing/2014/main" id="{090BE006-4D4C-3947-A9CD-178CD8223850}"/>
              </a:ext>
            </a:extLst>
          </p:cNvPr>
          <p:cNvSpPr>
            <a:spLocks noChangeArrowheads="1"/>
          </p:cNvSpPr>
          <p:nvPr/>
        </p:nvSpPr>
        <p:spPr bwMode="auto">
          <a:xfrm>
            <a:off x="3048434" y="3006870"/>
            <a:ext cx="116898" cy="144173"/>
          </a:xfrm>
          <a:custGeom>
            <a:avLst/>
            <a:gdLst>
              <a:gd name="T0" fmla="*/ 142532 w 142875"/>
              <a:gd name="T1" fmla="*/ 0 h 177164"/>
              <a:gd name="T2" fmla="*/ 0 w 142875"/>
              <a:gd name="T3" fmla="*/ 86221 h 177164"/>
              <a:gd name="T4" fmla="*/ 142532 w 142875"/>
              <a:gd name="T5" fmla="*/ 170535 h 177164"/>
              <a:gd name="T6" fmla="*/ 142532 w 142875"/>
              <a:gd name="T7" fmla="*/ 0 h 177164"/>
              <a:gd name="T8" fmla="*/ 0 60000 65536"/>
              <a:gd name="T9" fmla="*/ 0 60000 65536"/>
              <a:gd name="T10" fmla="*/ 0 60000 65536"/>
              <a:gd name="T11" fmla="*/ 0 60000 65536"/>
              <a:gd name="T12" fmla="*/ 0 w 142875"/>
              <a:gd name="T13" fmla="*/ 0 h 177164"/>
              <a:gd name="T14" fmla="*/ 142875 w 142875"/>
              <a:gd name="T15" fmla="*/ 177164 h 177164"/>
            </a:gdLst>
            <a:ahLst/>
            <a:cxnLst>
              <a:cxn ang="T8">
                <a:pos x="T0" y="T1"/>
              </a:cxn>
              <a:cxn ang="T9">
                <a:pos x="T2" y="T3"/>
              </a:cxn>
              <a:cxn ang="T10">
                <a:pos x="T4" y="T5"/>
              </a:cxn>
              <a:cxn ang="T11">
                <a:pos x="T6" y="T7"/>
              </a:cxn>
            </a:cxnLst>
            <a:rect l="T12" t="T13" r="T14" b="T15"/>
            <a:pathLst>
              <a:path w="142875" h="177164">
                <a:moveTo>
                  <a:pt x="142532" y="0"/>
                </a:moveTo>
                <a:lnTo>
                  <a:pt x="0" y="89535"/>
                </a:lnTo>
                <a:lnTo>
                  <a:pt x="142532" y="177088"/>
                </a:lnTo>
                <a:lnTo>
                  <a:pt x="142532" y="0"/>
                </a:lnTo>
                <a:close/>
              </a:path>
            </a:pathLst>
          </a:custGeom>
          <a:solidFill>
            <a:srgbClr val="A7A9A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374081"/>
            <a:endParaRPr lang="en-US" sz="1473">
              <a:solidFill>
                <a:prstClr val="black"/>
              </a:solidFill>
            </a:endParaRPr>
          </a:p>
        </p:txBody>
      </p:sp>
      <p:sp>
        <p:nvSpPr>
          <p:cNvPr id="16401" name="object 18">
            <a:extLst>
              <a:ext uri="{FF2B5EF4-FFF2-40B4-BE49-F238E27FC236}">
                <a16:creationId xmlns:a16="http://schemas.microsoft.com/office/drawing/2014/main" id="{369E9D3C-59C5-8B49-9455-8EB918910579}"/>
              </a:ext>
            </a:extLst>
          </p:cNvPr>
          <p:cNvSpPr>
            <a:spLocks noChangeArrowheads="1"/>
          </p:cNvSpPr>
          <p:nvPr/>
        </p:nvSpPr>
        <p:spPr bwMode="auto">
          <a:xfrm>
            <a:off x="1565131" y="3547197"/>
            <a:ext cx="462395" cy="741651"/>
          </a:xfrm>
          <a:custGeom>
            <a:avLst/>
            <a:gdLst>
              <a:gd name="T0" fmla="*/ 179362 w 565150"/>
              <a:gd name="T1" fmla="*/ 233117 h 906145"/>
              <a:gd name="T2" fmla="*/ 11137 w 565150"/>
              <a:gd name="T3" fmla="*/ 338480 h 906145"/>
              <a:gd name="T4" fmla="*/ 186270 w 565150"/>
              <a:gd name="T5" fmla="*/ 503682 h 906145"/>
              <a:gd name="T6" fmla="*/ 0 w 565150"/>
              <a:gd name="T7" fmla="*/ 908327 h 906145"/>
              <a:gd name="T8" fmla="*/ 171678 w 565150"/>
              <a:gd name="T9" fmla="*/ 800801 h 906145"/>
              <a:gd name="T10" fmla="*/ 279984 w 565150"/>
              <a:gd name="T11" fmla="*/ 557000 h 906145"/>
              <a:gd name="T12" fmla="*/ 560881 w 565150"/>
              <a:gd name="T13" fmla="*/ 557000 h 906145"/>
              <a:gd name="T14" fmla="*/ 564946 w 565150"/>
              <a:gd name="T15" fmla="*/ 554454 h 906145"/>
              <a:gd name="T16" fmla="*/ 373697 w 565150"/>
              <a:gd name="T17" fmla="*/ 398216 h 906145"/>
              <a:gd name="T18" fmla="*/ 398071 w 565150"/>
              <a:gd name="T19" fmla="*/ 343625 h 906145"/>
              <a:gd name="T20" fmla="*/ 280746 w 565150"/>
              <a:gd name="T21" fmla="*/ 343625 h 906145"/>
              <a:gd name="T22" fmla="*/ 179362 w 565150"/>
              <a:gd name="T23" fmla="*/ 233117 h 906145"/>
              <a:gd name="T24" fmla="*/ 560881 w 565150"/>
              <a:gd name="T25" fmla="*/ 557000 h 906145"/>
              <a:gd name="T26" fmla="*/ 279984 w 565150"/>
              <a:gd name="T27" fmla="*/ 557000 h 906145"/>
              <a:gd name="T28" fmla="*/ 389432 w 565150"/>
              <a:gd name="T29" fmla="*/ 664386 h 906145"/>
              <a:gd name="T30" fmla="*/ 560881 w 565150"/>
              <a:gd name="T31" fmla="*/ 557000 h 906145"/>
              <a:gd name="T32" fmla="*/ 551497 w 565150"/>
              <a:gd name="T33" fmla="*/ 0 h 906145"/>
              <a:gd name="T34" fmla="*/ 378294 w 565150"/>
              <a:gd name="T35" fmla="*/ 108508 h 906145"/>
              <a:gd name="T36" fmla="*/ 280746 w 565150"/>
              <a:gd name="T37" fmla="*/ 343625 h 906145"/>
              <a:gd name="T38" fmla="*/ 398071 w 565150"/>
              <a:gd name="T39" fmla="*/ 343625 h 906145"/>
              <a:gd name="T40" fmla="*/ 551497 w 565150"/>
              <a:gd name="T41" fmla="*/ 0 h 9061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5150"/>
              <a:gd name="T64" fmla="*/ 0 h 906145"/>
              <a:gd name="T65" fmla="*/ 565150 w 565150"/>
              <a:gd name="T66" fmla="*/ 906145 h 9061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5150" h="906145">
                <a:moveTo>
                  <a:pt x="179362" y="232549"/>
                </a:moveTo>
                <a:lnTo>
                  <a:pt x="11137" y="337654"/>
                </a:lnTo>
                <a:lnTo>
                  <a:pt x="186270" y="502450"/>
                </a:lnTo>
                <a:lnTo>
                  <a:pt x="0" y="906106"/>
                </a:lnTo>
                <a:lnTo>
                  <a:pt x="171678" y="798842"/>
                </a:lnTo>
                <a:lnTo>
                  <a:pt x="279984" y="555637"/>
                </a:lnTo>
                <a:lnTo>
                  <a:pt x="560881" y="555637"/>
                </a:lnTo>
                <a:lnTo>
                  <a:pt x="564946" y="553097"/>
                </a:lnTo>
                <a:lnTo>
                  <a:pt x="373697" y="397243"/>
                </a:lnTo>
                <a:lnTo>
                  <a:pt x="398071" y="342785"/>
                </a:lnTo>
                <a:lnTo>
                  <a:pt x="280746" y="342785"/>
                </a:lnTo>
                <a:lnTo>
                  <a:pt x="179362" y="232549"/>
                </a:lnTo>
                <a:close/>
              </a:path>
              <a:path w="565150" h="906145">
                <a:moveTo>
                  <a:pt x="560881" y="555637"/>
                </a:moveTo>
                <a:lnTo>
                  <a:pt x="279984" y="555637"/>
                </a:lnTo>
                <a:lnTo>
                  <a:pt x="389432" y="662762"/>
                </a:lnTo>
                <a:lnTo>
                  <a:pt x="560881" y="555637"/>
                </a:lnTo>
                <a:close/>
              </a:path>
              <a:path w="565150" h="906145">
                <a:moveTo>
                  <a:pt x="551497" y="0"/>
                </a:moveTo>
                <a:lnTo>
                  <a:pt x="378294" y="108242"/>
                </a:lnTo>
                <a:lnTo>
                  <a:pt x="280746" y="342785"/>
                </a:lnTo>
                <a:lnTo>
                  <a:pt x="398071" y="342785"/>
                </a:lnTo>
                <a:lnTo>
                  <a:pt x="551497"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374081"/>
            <a:endParaRPr lang="en-US" sz="1473">
              <a:solidFill>
                <a:prstClr val="black"/>
              </a:solidFill>
            </a:endParaRPr>
          </a:p>
        </p:txBody>
      </p:sp>
      <p:sp>
        <p:nvSpPr>
          <p:cNvPr id="16402" name="object 19">
            <a:extLst>
              <a:ext uri="{FF2B5EF4-FFF2-40B4-BE49-F238E27FC236}">
                <a16:creationId xmlns:a16="http://schemas.microsoft.com/office/drawing/2014/main" id="{CA9FF98A-5E0A-2948-A8A7-3BB3872E10E4}"/>
              </a:ext>
            </a:extLst>
          </p:cNvPr>
          <p:cNvSpPr>
            <a:spLocks noChangeArrowheads="1"/>
          </p:cNvSpPr>
          <p:nvPr/>
        </p:nvSpPr>
        <p:spPr bwMode="auto">
          <a:xfrm>
            <a:off x="3604347" y="3625129"/>
            <a:ext cx="398751" cy="555914"/>
          </a:xfrm>
          <a:custGeom>
            <a:avLst/>
            <a:gdLst>
              <a:gd name="T0" fmla="*/ 53387 w 487679"/>
              <a:gd name="T1" fmla="*/ 425615 h 679450"/>
              <a:gd name="T2" fmla="*/ 0 w 487679"/>
              <a:gd name="T3" fmla="*/ 567270 h 679450"/>
              <a:gd name="T4" fmla="*/ 205779 w 487679"/>
              <a:gd name="T5" fmla="*/ 679183 h 679450"/>
              <a:gd name="T6" fmla="*/ 290113 w 487679"/>
              <a:gd name="T7" fmla="*/ 493344 h 679450"/>
              <a:gd name="T8" fmla="*/ 184021 w 487679"/>
              <a:gd name="T9" fmla="*/ 493344 h 679450"/>
              <a:gd name="T10" fmla="*/ 53387 w 487679"/>
              <a:gd name="T11" fmla="*/ 425615 h 679450"/>
              <a:gd name="T12" fmla="*/ 382113 w 487679"/>
              <a:gd name="T13" fmla="*/ 0 h 679450"/>
              <a:gd name="T14" fmla="*/ 152056 w 487679"/>
              <a:gd name="T15" fmla="*/ 476770 h 679450"/>
              <a:gd name="T16" fmla="*/ 184021 w 487679"/>
              <a:gd name="T17" fmla="*/ 493344 h 679450"/>
              <a:gd name="T18" fmla="*/ 290113 w 487679"/>
              <a:gd name="T19" fmla="*/ 493344 h 679450"/>
              <a:gd name="T20" fmla="*/ 485059 w 487679"/>
              <a:gd name="T21" fmla="*/ 63753 h 679450"/>
              <a:gd name="T22" fmla="*/ 382113 w 487679"/>
              <a:gd name="T23" fmla="*/ 0 h 6794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7679"/>
              <a:gd name="T37" fmla="*/ 0 h 679450"/>
              <a:gd name="T38" fmla="*/ 487679 w 487679"/>
              <a:gd name="T39" fmla="*/ 679450 h 6794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7679" h="679450">
                <a:moveTo>
                  <a:pt x="53632" y="425615"/>
                </a:moveTo>
                <a:lnTo>
                  <a:pt x="0" y="567270"/>
                </a:lnTo>
                <a:lnTo>
                  <a:pt x="206717" y="679183"/>
                </a:lnTo>
                <a:lnTo>
                  <a:pt x="291436" y="493344"/>
                </a:lnTo>
                <a:lnTo>
                  <a:pt x="184861" y="493344"/>
                </a:lnTo>
                <a:lnTo>
                  <a:pt x="53632" y="425615"/>
                </a:lnTo>
                <a:close/>
              </a:path>
              <a:path w="487679" h="679450">
                <a:moveTo>
                  <a:pt x="383857" y="0"/>
                </a:moveTo>
                <a:lnTo>
                  <a:pt x="152749" y="476770"/>
                </a:lnTo>
                <a:lnTo>
                  <a:pt x="184861" y="493344"/>
                </a:lnTo>
                <a:lnTo>
                  <a:pt x="291436" y="493344"/>
                </a:lnTo>
                <a:lnTo>
                  <a:pt x="487273" y="63753"/>
                </a:lnTo>
                <a:lnTo>
                  <a:pt x="383857" y="0"/>
                </a:lnTo>
                <a:close/>
              </a:path>
            </a:pathLst>
          </a:custGeom>
          <a:solidFill>
            <a:srgbClr val="396AB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374081"/>
            <a:endParaRPr lang="en-US" sz="1473">
              <a:solidFill>
                <a:prstClr val="black"/>
              </a:solidFill>
            </a:endParaRPr>
          </a:p>
        </p:txBody>
      </p:sp>
      <p:sp>
        <p:nvSpPr>
          <p:cNvPr id="16403" name="object 20">
            <a:extLst>
              <a:ext uri="{FF2B5EF4-FFF2-40B4-BE49-F238E27FC236}">
                <a16:creationId xmlns:a16="http://schemas.microsoft.com/office/drawing/2014/main" id="{6BCA744A-79E6-4E4D-A1FB-7AFCF304BFC5}"/>
              </a:ext>
            </a:extLst>
          </p:cNvPr>
          <p:cNvSpPr>
            <a:spLocks noGrp="1"/>
          </p:cNvSpPr>
          <p:nvPr>
            <p:ph type="sldNum" sz="quarter" idx="12"/>
          </p:nvPr>
        </p:nvSpPr>
        <p:spPr bwMode="auto">
          <a:xfrm>
            <a:off x="4255078" y="5735782"/>
            <a:ext cx="590983" cy="505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0782">
              <a:spcBef>
                <a:spcPct val="20000"/>
              </a:spcBef>
              <a:defRPr>
                <a:solidFill>
                  <a:schemeClr val="tx1"/>
                </a:solidFill>
                <a:latin typeface="Calibri" panose="020F0502020204030204" pitchFamily="34" charset="0"/>
                <a:ea typeface="ＭＳ Ｐゴシック" panose="020B0600070205080204" pitchFamily="34" charset="-128"/>
              </a:defRPr>
            </a:lvl1pPr>
            <a:lvl2pPr marL="31035737" indent="-30661656">
              <a:spcBef>
                <a:spcPct val="20000"/>
              </a:spcBef>
              <a:defRPr>
                <a:solidFill>
                  <a:schemeClr val="tx1"/>
                </a:solidFill>
                <a:latin typeface="Calibri" panose="020F0502020204030204" pitchFamily="34" charset="0"/>
                <a:ea typeface="ＭＳ Ｐゴシック" panose="020B0600070205080204" pitchFamily="34" charset="-128"/>
              </a:defRPr>
            </a:lvl2pPr>
            <a:lvl3pPr marL="935203" indent="-187041">
              <a:spcBef>
                <a:spcPct val="20000"/>
              </a:spcBef>
              <a:defRPr>
                <a:solidFill>
                  <a:schemeClr val="tx1"/>
                </a:solidFill>
                <a:latin typeface="Calibri" panose="020F0502020204030204" pitchFamily="34" charset="0"/>
                <a:ea typeface="ＭＳ Ｐゴシック" panose="020B0600070205080204" pitchFamily="34" charset="-128"/>
              </a:defRPr>
            </a:lvl3pPr>
            <a:lvl4pPr marL="1309284" indent="-187041">
              <a:spcBef>
                <a:spcPct val="20000"/>
              </a:spcBef>
              <a:defRPr>
                <a:solidFill>
                  <a:schemeClr val="tx1"/>
                </a:solidFill>
                <a:latin typeface="Calibri" panose="020F0502020204030204" pitchFamily="34" charset="0"/>
                <a:ea typeface="ＭＳ Ｐゴシック" panose="020B0600070205080204" pitchFamily="34" charset="-128"/>
              </a:defRPr>
            </a:lvl4pPr>
            <a:lvl5pPr marL="1683365" indent="-187041">
              <a:spcBef>
                <a:spcPct val="20000"/>
              </a:spcBef>
              <a:defRPr>
                <a:solidFill>
                  <a:schemeClr val="tx1"/>
                </a:solidFill>
                <a:latin typeface="Calibri" panose="020F0502020204030204" pitchFamily="34" charset="0"/>
                <a:ea typeface="ＭＳ Ｐゴシック" panose="020B0600070205080204" pitchFamily="34" charset="-128"/>
              </a:defRPr>
            </a:lvl5pPr>
            <a:lvl6pPr marL="2057446"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431527"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2805608"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179689"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374081">
              <a:spcBef>
                <a:spcPct val="0"/>
              </a:spcBef>
            </a:pPr>
            <a:r>
              <a:rPr lang="en-US" altLang="en-US">
                <a:solidFill>
                  <a:prstClr val="white"/>
                </a:solidFill>
                <a:latin typeface="Open Sans Light" panose="020B0306030504020204" pitchFamily="34" charset="0"/>
              </a:rPr>
              <a:t>4</a:t>
            </a:r>
          </a:p>
        </p:txBody>
      </p:sp>
      <p:sp>
        <p:nvSpPr>
          <p:cNvPr id="16404" name="TextBox 20">
            <a:extLst>
              <a:ext uri="{FF2B5EF4-FFF2-40B4-BE49-F238E27FC236}">
                <a16:creationId xmlns:a16="http://schemas.microsoft.com/office/drawing/2014/main" id="{B0A9135A-8999-BA48-91C3-004E742CACEB}"/>
              </a:ext>
            </a:extLst>
          </p:cNvPr>
          <p:cNvSpPr txBox="1">
            <a:spLocks noChangeArrowheads="1"/>
          </p:cNvSpPr>
          <p:nvPr/>
        </p:nvSpPr>
        <p:spPr bwMode="auto">
          <a:xfrm>
            <a:off x="4759036" y="2591233"/>
            <a:ext cx="3278332" cy="17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r>
              <a:rPr lang="en-US" altLang="en-US" sz="2618">
                <a:solidFill>
                  <a:srgbClr val="FFFFFF"/>
                </a:solidFill>
                <a:latin typeface="Open Sans Light" panose="020B0306030504020204" pitchFamily="34" charset="0"/>
                <a:cs typeface="Calibri" panose="020F0502020204030204" pitchFamily="34" charset="0"/>
              </a:rPr>
              <a:t>Discuss with a partner to come up with a deﬁnition. </a:t>
            </a:r>
          </a:p>
          <a:p>
            <a:pPr defTabSz="374081" eaLnBrk="1" hangingPunct="1">
              <a:spcBef>
                <a:spcPct val="0"/>
              </a:spcBef>
            </a:pPr>
            <a:r>
              <a:rPr lang="en-US" altLang="en-US" sz="2618">
                <a:solidFill>
                  <a:srgbClr val="FFFFFF"/>
                </a:solidFill>
                <a:latin typeface="Open Sans Light" panose="020B0306030504020204" pitchFamily="34" charset="0"/>
                <a:cs typeface="Calibri" panose="020F0502020204030204" pitchFamily="34" charset="0"/>
              </a:rPr>
              <a:t>Be ready to share.</a:t>
            </a:r>
            <a:endParaRPr lang="en-US" altLang="en-US" sz="2618">
              <a:solidFill>
                <a:prstClr val="black"/>
              </a:solidFill>
              <a:latin typeface="Open Sans Light" panose="020B030603050402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9BF5FFB0-8C38-2B41-BCF7-F443F84BBC00}"/>
              </a:ext>
            </a:extLst>
          </p:cNvPr>
          <p:cNvSpPr txBox="1"/>
          <p:nvPr/>
        </p:nvSpPr>
        <p:spPr>
          <a:xfrm>
            <a:off x="7439891" y="6172200"/>
            <a:ext cx="1184564" cy="318998"/>
          </a:xfrm>
          <a:prstGeom prst="rect">
            <a:avLst/>
          </a:prstGeom>
          <a:noFill/>
        </p:spPr>
        <p:txBody>
          <a:bodyPr>
            <a:spAutoFit/>
          </a:bodyPr>
          <a:lstStyle/>
          <a:p>
            <a:pPr algn="r" defTabSz="374081" eaLnBrk="1" hangingPunct="1">
              <a:defRPr/>
            </a:pPr>
            <a:r>
              <a:rPr lang="en-US" sz="1473" dirty="0">
                <a:solidFill>
                  <a:prstClr val="black">
                    <a:alpha val="50000"/>
                  </a:prstClr>
                </a:solidFill>
                <a:latin typeface="Open Sans"/>
                <a:ea typeface="ＭＳ Ｐゴシック" pitchFamily="4" charset="-128"/>
                <a:cs typeface="Open Sans"/>
              </a:rPr>
              <a:t> © IFFOR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3C5B99"/>
        </a:solidFill>
        <a:effectLst/>
      </p:bgPr>
    </p:bg>
    <p:spTree>
      <p:nvGrpSpPr>
        <p:cNvPr id="1" name=""/>
        <p:cNvGrpSpPr/>
        <p:nvPr/>
      </p:nvGrpSpPr>
      <p:grpSpPr>
        <a:xfrm>
          <a:off x="0" y="0"/>
          <a:ext cx="0" cy="0"/>
          <a:chOff x="0" y="0"/>
          <a:chExt cx="0" cy="0"/>
        </a:xfrm>
      </p:grpSpPr>
      <p:sp>
        <p:nvSpPr>
          <p:cNvPr id="18434" name="object 4">
            <a:extLst>
              <a:ext uri="{FF2B5EF4-FFF2-40B4-BE49-F238E27FC236}">
                <a16:creationId xmlns:a16="http://schemas.microsoft.com/office/drawing/2014/main" id="{CC32ADB4-1641-1D4E-8F00-4B34C239D3ED}"/>
              </a:ext>
            </a:extLst>
          </p:cNvPr>
          <p:cNvSpPr>
            <a:spLocks noGrp="1"/>
          </p:cNvSpPr>
          <p:nvPr>
            <p:ph type="body" idx="1"/>
          </p:nvPr>
        </p:nvSpPr>
        <p:spPr>
          <a:xfrm>
            <a:off x="493569" y="453304"/>
            <a:ext cx="8112702" cy="705065"/>
          </a:xfrm>
        </p:spPr>
        <p:txBody>
          <a:bodyPr/>
          <a:lstStyle/>
          <a:p>
            <a:pPr marL="0" indent="-1299" algn="ctr" eaLnBrk="1" hangingPunct="1">
              <a:spcBef>
                <a:spcPct val="0"/>
              </a:spcBef>
            </a:pPr>
            <a:r>
              <a:rPr lang="en-US" altLang="en-US" sz="2291">
                <a:latin typeface="Open Sans Light" panose="020B0306030504020204" pitchFamily="34" charset="0"/>
                <a:ea typeface="ＭＳ Ｐゴシック" panose="020B0600070205080204" pitchFamily="34" charset="-128"/>
                <a:cs typeface="Arial" panose="020B0604020202020204" pitchFamily="34" charset="0"/>
              </a:rPr>
              <a:t>We constantly see striking images online that can make exceptional good looks seem commonplace</a:t>
            </a:r>
            <a:endParaRPr lang="en-US" altLang="en-US" sz="2291">
              <a:latin typeface="Open Sans Light" panose="020B0306030504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0384FDD5-265F-EB41-A3F9-2269487AF892}"/>
              </a:ext>
            </a:extLst>
          </p:cNvPr>
          <p:cNvSpPr txBox="1"/>
          <p:nvPr/>
        </p:nvSpPr>
        <p:spPr>
          <a:xfrm>
            <a:off x="7439891" y="6172200"/>
            <a:ext cx="1184564" cy="318998"/>
          </a:xfrm>
          <a:prstGeom prst="rect">
            <a:avLst/>
          </a:prstGeom>
          <a:noFill/>
        </p:spPr>
        <p:txBody>
          <a:bodyPr>
            <a:spAutoFit/>
          </a:bodyPr>
          <a:lstStyle/>
          <a:p>
            <a:pPr algn="r" defTabSz="374081" eaLnBrk="1" hangingPunct="1">
              <a:defRPr/>
            </a:pPr>
            <a:r>
              <a:rPr lang="en-US" sz="1473" dirty="0">
                <a:solidFill>
                  <a:prstClr val="black">
                    <a:alpha val="50000"/>
                  </a:prstClr>
                </a:solidFill>
                <a:latin typeface="Open Sans"/>
                <a:ea typeface="ＭＳ Ｐゴシック" pitchFamily="4" charset="-128"/>
                <a:cs typeface="Open Sans"/>
              </a:rPr>
              <a:t> © IFFOR</a:t>
            </a:r>
          </a:p>
        </p:txBody>
      </p:sp>
      <p:pic>
        <p:nvPicPr>
          <p:cNvPr id="2" name="31Ajvix6DXs?feature=oembed" descr="11 Facts about Body Image">
            <a:hlinkClick r:id="" action="ppaction://media"/>
            <a:extLst>
              <a:ext uri="{FF2B5EF4-FFF2-40B4-BE49-F238E27FC236}">
                <a16:creationId xmlns:a16="http://schemas.microsoft.com/office/drawing/2014/main" id="{F21F6F93-3A82-7243-B345-997024C12965}"/>
              </a:ext>
            </a:extLst>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345623" y="1332634"/>
            <a:ext cx="6452755" cy="4839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object 20">
            <a:extLst>
              <a:ext uri="{FF2B5EF4-FFF2-40B4-BE49-F238E27FC236}">
                <a16:creationId xmlns:a16="http://schemas.microsoft.com/office/drawing/2014/main" id="{20476E94-089C-1E45-9152-77443DC6D48C}"/>
              </a:ext>
            </a:extLst>
          </p:cNvPr>
          <p:cNvSpPr>
            <a:spLocks noGrp="1"/>
          </p:cNvSpPr>
          <p:nvPr>
            <p:ph type="sldNum" sz="quarter" idx="12"/>
          </p:nvPr>
        </p:nvSpPr>
        <p:spPr bwMode="auto">
          <a:xfrm>
            <a:off x="4369378" y="6155315"/>
            <a:ext cx="405245" cy="47263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0782">
              <a:spcBef>
                <a:spcPct val="20000"/>
              </a:spcBef>
              <a:defRPr>
                <a:solidFill>
                  <a:schemeClr val="tx1"/>
                </a:solidFill>
                <a:latin typeface="Calibri" panose="020F0502020204030204" pitchFamily="34" charset="0"/>
                <a:ea typeface="ＭＳ Ｐゴシック" panose="020B0600070205080204" pitchFamily="34" charset="-128"/>
              </a:defRPr>
            </a:lvl1pPr>
            <a:lvl2pPr marL="31035737" indent="-30661656">
              <a:spcBef>
                <a:spcPct val="20000"/>
              </a:spcBef>
              <a:defRPr>
                <a:solidFill>
                  <a:schemeClr val="tx1"/>
                </a:solidFill>
                <a:latin typeface="Calibri" panose="020F0502020204030204" pitchFamily="34" charset="0"/>
                <a:ea typeface="ＭＳ Ｐゴシック" panose="020B0600070205080204" pitchFamily="34" charset="-128"/>
              </a:defRPr>
            </a:lvl2pPr>
            <a:lvl3pPr marL="935203" indent="-187041">
              <a:spcBef>
                <a:spcPct val="20000"/>
              </a:spcBef>
              <a:defRPr>
                <a:solidFill>
                  <a:schemeClr val="tx1"/>
                </a:solidFill>
                <a:latin typeface="Calibri" panose="020F0502020204030204" pitchFamily="34" charset="0"/>
                <a:ea typeface="ＭＳ Ｐゴシック" panose="020B0600070205080204" pitchFamily="34" charset="-128"/>
              </a:defRPr>
            </a:lvl3pPr>
            <a:lvl4pPr marL="1309284" indent="-187041">
              <a:spcBef>
                <a:spcPct val="20000"/>
              </a:spcBef>
              <a:defRPr>
                <a:solidFill>
                  <a:schemeClr val="tx1"/>
                </a:solidFill>
                <a:latin typeface="Calibri" panose="020F0502020204030204" pitchFamily="34" charset="0"/>
                <a:ea typeface="ＭＳ Ｐゴシック" panose="020B0600070205080204" pitchFamily="34" charset="-128"/>
              </a:defRPr>
            </a:lvl4pPr>
            <a:lvl5pPr marL="1683365" indent="-187041">
              <a:spcBef>
                <a:spcPct val="20000"/>
              </a:spcBef>
              <a:defRPr>
                <a:solidFill>
                  <a:schemeClr val="tx1"/>
                </a:solidFill>
                <a:latin typeface="Calibri" panose="020F0502020204030204" pitchFamily="34" charset="0"/>
                <a:ea typeface="ＭＳ Ｐゴシック" panose="020B0600070205080204" pitchFamily="34" charset="-128"/>
              </a:defRPr>
            </a:lvl5pPr>
            <a:lvl6pPr marL="2057446"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431527"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2805608"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179689"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374081">
              <a:spcBef>
                <a:spcPct val="0"/>
              </a:spcBef>
            </a:pPr>
            <a:r>
              <a:rPr lang="en-US" altLang="en-US" sz="2946">
                <a:solidFill>
                  <a:prstClr val="white"/>
                </a:solidFill>
                <a:latin typeface="Open Sans Light" panose="020B0306030504020204" pitchFamily="34" charset="0"/>
              </a:rPr>
              <a:t>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FC344"/>
        </a:solidFill>
        <a:effectLst/>
      </p:bgPr>
    </p:bg>
    <p:spTree>
      <p:nvGrpSpPr>
        <p:cNvPr id="1" name=""/>
        <p:cNvGrpSpPr/>
        <p:nvPr/>
      </p:nvGrpSpPr>
      <p:grpSpPr>
        <a:xfrm>
          <a:off x="0" y="0"/>
          <a:ext cx="0" cy="0"/>
          <a:chOff x="0" y="0"/>
          <a:chExt cx="0" cy="0"/>
        </a:xfrm>
      </p:grpSpPr>
      <p:sp>
        <p:nvSpPr>
          <p:cNvPr id="12" name="object 12">
            <a:extLst>
              <a:ext uri="{FF2B5EF4-FFF2-40B4-BE49-F238E27FC236}">
                <a16:creationId xmlns:a16="http://schemas.microsoft.com/office/drawing/2014/main" id="{62DB3632-5B08-E24B-AFE0-4D9FC9230DCE}"/>
              </a:ext>
            </a:extLst>
          </p:cNvPr>
          <p:cNvSpPr txBox="1">
            <a:spLocks noGrp="1"/>
          </p:cNvSpPr>
          <p:nvPr>
            <p:ph type="title"/>
          </p:nvPr>
        </p:nvSpPr>
        <p:spPr>
          <a:xfrm>
            <a:off x="270164" y="470189"/>
            <a:ext cx="6172200" cy="453329"/>
          </a:xfrm>
        </p:spPr>
        <p:txBody>
          <a:bodyPr rtlCol="0"/>
          <a:lstStyle/>
          <a:p>
            <a:pPr marL="164700" eaLnBrk="1" fontAlgn="auto" hangingPunct="1">
              <a:spcBef>
                <a:spcPts val="0"/>
              </a:spcBef>
              <a:spcAft>
                <a:spcPts val="0"/>
              </a:spcAft>
              <a:defRPr/>
            </a:pPr>
            <a:r>
              <a:rPr spc="155" dirty="0">
                <a:solidFill>
                  <a:srgbClr val="FFFFFF"/>
                </a:solidFill>
                <a:latin typeface="Open Sans Light"/>
                <a:ea typeface="+mj-ea"/>
                <a:cs typeface="Open Sans Light"/>
              </a:rPr>
              <a:t>How </a:t>
            </a:r>
            <a:r>
              <a:rPr lang="en-US" spc="184" dirty="0">
                <a:solidFill>
                  <a:srgbClr val="FFFFFF"/>
                </a:solidFill>
                <a:latin typeface="Open Sans Light"/>
                <a:ea typeface="+mj-ea"/>
                <a:cs typeface="Open Sans Light"/>
              </a:rPr>
              <a:t>has</a:t>
            </a:r>
            <a:r>
              <a:rPr spc="184" dirty="0">
                <a:solidFill>
                  <a:srgbClr val="FFFFFF"/>
                </a:solidFill>
                <a:latin typeface="Open Sans Light"/>
                <a:ea typeface="+mj-ea"/>
                <a:cs typeface="Open Sans Light"/>
              </a:rPr>
              <a:t> </a:t>
            </a:r>
            <a:r>
              <a:rPr spc="110" dirty="0">
                <a:solidFill>
                  <a:srgbClr val="FFFFFF"/>
                </a:solidFill>
                <a:latin typeface="Open Sans Light"/>
                <a:ea typeface="+mj-ea"/>
                <a:cs typeface="Open Sans Light"/>
              </a:rPr>
              <a:t>the </a:t>
            </a:r>
            <a:r>
              <a:rPr spc="45" dirty="0">
                <a:solidFill>
                  <a:srgbClr val="FFFFFF"/>
                </a:solidFill>
                <a:latin typeface="Open Sans Light"/>
                <a:ea typeface="+mj-ea"/>
                <a:cs typeface="Open Sans Light"/>
              </a:rPr>
              <a:t>view</a:t>
            </a:r>
            <a:r>
              <a:rPr spc="-110" dirty="0">
                <a:solidFill>
                  <a:srgbClr val="FFFFFF"/>
                </a:solidFill>
                <a:latin typeface="Open Sans Light"/>
                <a:ea typeface="+mj-ea"/>
                <a:cs typeface="Open Sans Light"/>
              </a:rPr>
              <a:t> </a:t>
            </a:r>
            <a:r>
              <a:rPr spc="78" dirty="0">
                <a:solidFill>
                  <a:srgbClr val="FFFFFF"/>
                </a:solidFill>
                <a:latin typeface="Open Sans Light"/>
                <a:ea typeface="+mj-ea"/>
                <a:cs typeface="Open Sans Light"/>
              </a:rPr>
              <a:t>of</a:t>
            </a:r>
          </a:p>
        </p:txBody>
      </p:sp>
      <p:sp>
        <p:nvSpPr>
          <p:cNvPr id="20483" name="object 13">
            <a:extLst>
              <a:ext uri="{FF2B5EF4-FFF2-40B4-BE49-F238E27FC236}">
                <a16:creationId xmlns:a16="http://schemas.microsoft.com/office/drawing/2014/main" id="{B506EDCC-4765-584B-BE45-F6DEAFE800B0}"/>
              </a:ext>
            </a:extLst>
          </p:cNvPr>
          <p:cNvSpPr txBox="1">
            <a:spLocks noChangeArrowheads="1"/>
          </p:cNvSpPr>
          <p:nvPr/>
        </p:nvSpPr>
        <p:spPr bwMode="auto">
          <a:xfrm>
            <a:off x="2452254" y="935182"/>
            <a:ext cx="4110904" cy="453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10391" defTabSz="374081" eaLnBrk="1" hangingPunct="1">
              <a:spcBef>
                <a:spcPct val="0"/>
              </a:spcBef>
            </a:pPr>
            <a:r>
              <a:rPr lang="en-US" altLang="en-US" sz="2946">
                <a:solidFill>
                  <a:srgbClr val="396AB3"/>
                </a:solidFill>
                <a:latin typeface="Open Sans Light" panose="020B0306030504020204" pitchFamily="34" charset="0"/>
              </a:rPr>
              <a:t>body image </a:t>
            </a:r>
            <a:r>
              <a:rPr lang="en-US" altLang="en-US" sz="2946" i="1">
                <a:solidFill>
                  <a:srgbClr val="FFFFFF"/>
                </a:solidFill>
                <a:latin typeface="Open Sans Light" panose="020B0306030504020204" pitchFamily="34" charset="0"/>
              </a:rPr>
              <a:t>changed</a:t>
            </a:r>
            <a:endParaRPr lang="en-US" altLang="en-US" sz="2946">
              <a:solidFill>
                <a:prstClr val="black"/>
              </a:solidFill>
              <a:latin typeface="Open Sans Light" panose="020B0306030504020204" pitchFamily="34" charset="0"/>
            </a:endParaRPr>
          </a:p>
        </p:txBody>
      </p:sp>
      <p:sp>
        <p:nvSpPr>
          <p:cNvPr id="20484" name="object 14">
            <a:extLst>
              <a:ext uri="{FF2B5EF4-FFF2-40B4-BE49-F238E27FC236}">
                <a16:creationId xmlns:a16="http://schemas.microsoft.com/office/drawing/2014/main" id="{B7ECE2F7-4364-9347-AD89-67B29E9E1F7A}"/>
              </a:ext>
            </a:extLst>
          </p:cNvPr>
          <p:cNvSpPr txBox="1">
            <a:spLocks noChangeArrowheads="1"/>
          </p:cNvSpPr>
          <p:nvPr/>
        </p:nvSpPr>
        <p:spPr bwMode="auto">
          <a:xfrm>
            <a:off x="1641764" y="910504"/>
            <a:ext cx="6172200" cy="1271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10391" defTabSz="374081" eaLnBrk="1" hangingPunct="1">
              <a:spcBef>
                <a:spcPct val="0"/>
              </a:spcBef>
            </a:pPr>
            <a:r>
              <a:rPr lang="en-US" altLang="en-US" sz="6137">
                <a:solidFill>
                  <a:srgbClr val="FFFFFF"/>
                </a:solidFill>
                <a:latin typeface="Open Sans" panose="020B0606030504020204" pitchFamily="34" charset="0"/>
              </a:rPr>
              <a:t>over the years</a:t>
            </a:r>
            <a:r>
              <a:rPr lang="en-US" altLang="en-US" sz="8264" b="1">
                <a:solidFill>
                  <a:srgbClr val="396AB3"/>
                </a:solidFill>
                <a:latin typeface="Open Sans" panose="020B0606030504020204" pitchFamily="34" charset="0"/>
              </a:rPr>
              <a:t>?</a:t>
            </a:r>
            <a:endParaRPr lang="en-US" altLang="en-US" sz="8264">
              <a:solidFill>
                <a:prstClr val="black"/>
              </a:solidFill>
              <a:latin typeface="Open Sans" panose="020B0606030504020204" pitchFamily="34" charset="0"/>
            </a:endParaRPr>
          </a:p>
        </p:txBody>
      </p:sp>
      <p:sp>
        <p:nvSpPr>
          <p:cNvPr id="20485" name="object 22">
            <a:extLst>
              <a:ext uri="{FF2B5EF4-FFF2-40B4-BE49-F238E27FC236}">
                <a16:creationId xmlns:a16="http://schemas.microsoft.com/office/drawing/2014/main" id="{EF6DD5F8-DF4C-2E40-99EE-106FE951E766}"/>
              </a:ext>
            </a:extLst>
          </p:cNvPr>
          <p:cNvSpPr>
            <a:spLocks noGrp="1"/>
          </p:cNvSpPr>
          <p:nvPr>
            <p:ph type="sldNum" sz="quarter" idx="12"/>
          </p:nvPr>
        </p:nvSpPr>
        <p:spPr bwMode="auto">
          <a:xfrm>
            <a:off x="4255078" y="5860473"/>
            <a:ext cx="590983" cy="505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0782">
              <a:spcBef>
                <a:spcPct val="20000"/>
              </a:spcBef>
              <a:defRPr>
                <a:solidFill>
                  <a:schemeClr val="tx1"/>
                </a:solidFill>
                <a:latin typeface="Calibri" panose="020F0502020204030204" pitchFamily="34" charset="0"/>
                <a:ea typeface="ＭＳ Ｐゴシック" panose="020B0600070205080204" pitchFamily="34" charset="-128"/>
              </a:defRPr>
            </a:lvl1pPr>
            <a:lvl2pPr marL="31035737" indent="-30661656">
              <a:spcBef>
                <a:spcPct val="20000"/>
              </a:spcBef>
              <a:defRPr>
                <a:solidFill>
                  <a:schemeClr val="tx1"/>
                </a:solidFill>
                <a:latin typeface="Calibri" panose="020F0502020204030204" pitchFamily="34" charset="0"/>
                <a:ea typeface="ＭＳ Ｐゴシック" panose="020B0600070205080204" pitchFamily="34" charset="-128"/>
              </a:defRPr>
            </a:lvl2pPr>
            <a:lvl3pPr marL="935203" indent="-187041">
              <a:spcBef>
                <a:spcPct val="20000"/>
              </a:spcBef>
              <a:defRPr>
                <a:solidFill>
                  <a:schemeClr val="tx1"/>
                </a:solidFill>
                <a:latin typeface="Calibri" panose="020F0502020204030204" pitchFamily="34" charset="0"/>
                <a:ea typeface="ＭＳ Ｐゴシック" panose="020B0600070205080204" pitchFamily="34" charset="-128"/>
              </a:defRPr>
            </a:lvl3pPr>
            <a:lvl4pPr marL="1309284" indent="-187041">
              <a:spcBef>
                <a:spcPct val="20000"/>
              </a:spcBef>
              <a:defRPr>
                <a:solidFill>
                  <a:schemeClr val="tx1"/>
                </a:solidFill>
                <a:latin typeface="Calibri" panose="020F0502020204030204" pitchFamily="34" charset="0"/>
                <a:ea typeface="ＭＳ Ｐゴシック" panose="020B0600070205080204" pitchFamily="34" charset="-128"/>
              </a:defRPr>
            </a:lvl4pPr>
            <a:lvl5pPr marL="1683365" indent="-187041">
              <a:spcBef>
                <a:spcPct val="20000"/>
              </a:spcBef>
              <a:defRPr>
                <a:solidFill>
                  <a:schemeClr val="tx1"/>
                </a:solidFill>
                <a:latin typeface="Calibri" panose="020F0502020204030204" pitchFamily="34" charset="0"/>
                <a:ea typeface="ＭＳ Ｐゴシック" panose="020B0600070205080204" pitchFamily="34" charset="-128"/>
              </a:defRPr>
            </a:lvl5pPr>
            <a:lvl6pPr marL="2057446"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431527"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2805608"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179689"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374081">
              <a:spcBef>
                <a:spcPct val="0"/>
              </a:spcBef>
            </a:pPr>
            <a:r>
              <a:rPr lang="en-US" altLang="en-US">
                <a:solidFill>
                  <a:srgbClr val="FFFFFF"/>
                </a:solidFill>
                <a:latin typeface="Open Sans Light" panose="020B0306030504020204" pitchFamily="34" charset="0"/>
              </a:rPr>
              <a:t>6</a:t>
            </a:r>
          </a:p>
        </p:txBody>
      </p:sp>
      <p:sp>
        <p:nvSpPr>
          <p:cNvPr id="20486" name="object 7">
            <a:extLst>
              <a:ext uri="{FF2B5EF4-FFF2-40B4-BE49-F238E27FC236}">
                <a16:creationId xmlns:a16="http://schemas.microsoft.com/office/drawing/2014/main" id="{6905C28A-7806-D347-9440-B76304F9D4BB}"/>
              </a:ext>
            </a:extLst>
          </p:cNvPr>
          <p:cNvSpPr>
            <a:spLocks noChangeAspect="1" noChangeArrowheads="1"/>
          </p:cNvSpPr>
          <p:nvPr/>
        </p:nvSpPr>
        <p:spPr bwMode="auto">
          <a:xfrm>
            <a:off x="858549" y="2622406"/>
            <a:ext cx="2092469" cy="3067916"/>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endParaRPr lang="en-US" altLang="en-US" sz="1473">
              <a:solidFill>
                <a:prstClr val="black"/>
              </a:solidFill>
            </a:endParaRPr>
          </a:p>
        </p:txBody>
      </p:sp>
      <p:sp>
        <p:nvSpPr>
          <p:cNvPr id="20487" name="object 8">
            <a:extLst>
              <a:ext uri="{FF2B5EF4-FFF2-40B4-BE49-F238E27FC236}">
                <a16:creationId xmlns:a16="http://schemas.microsoft.com/office/drawing/2014/main" id="{487476A7-3536-D74D-9412-59522D7B953C}"/>
              </a:ext>
            </a:extLst>
          </p:cNvPr>
          <p:cNvSpPr>
            <a:spLocks noChangeAspect="1" noChangeArrowheads="1"/>
          </p:cNvSpPr>
          <p:nvPr/>
        </p:nvSpPr>
        <p:spPr bwMode="auto">
          <a:xfrm>
            <a:off x="3617336" y="2643188"/>
            <a:ext cx="2092469" cy="3067916"/>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endParaRPr lang="en-US" altLang="en-US" sz="1473">
              <a:solidFill>
                <a:prstClr val="black"/>
              </a:solidFill>
            </a:endParaRPr>
          </a:p>
        </p:txBody>
      </p:sp>
      <p:sp>
        <p:nvSpPr>
          <p:cNvPr id="20488" name="object 9">
            <a:extLst>
              <a:ext uri="{FF2B5EF4-FFF2-40B4-BE49-F238E27FC236}">
                <a16:creationId xmlns:a16="http://schemas.microsoft.com/office/drawing/2014/main" id="{736CF14C-F3F6-5043-9E27-EB58B9537F61}"/>
              </a:ext>
            </a:extLst>
          </p:cNvPr>
          <p:cNvSpPr>
            <a:spLocks noChangeAspect="1" noChangeArrowheads="1"/>
          </p:cNvSpPr>
          <p:nvPr/>
        </p:nvSpPr>
        <p:spPr bwMode="auto">
          <a:xfrm>
            <a:off x="6192982" y="2622406"/>
            <a:ext cx="2092470" cy="3067916"/>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endParaRPr lang="en-US" altLang="en-US" sz="1473">
              <a:solidFill>
                <a:prstClr val="black"/>
              </a:solidFill>
            </a:endParaRPr>
          </a:p>
        </p:txBody>
      </p:sp>
      <p:sp>
        <p:nvSpPr>
          <p:cNvPr id="20489" name="object 10">
            <a:extLst>
              <a:ext uri="{FF2B5EF4-FFF2-40B4-BE49-F238E27FC236}">
                <a16:creationId xmlns:a16="http://schemas.microsoft.com/office/drawing/2014/main" id="{B7DDA1C1-770F-604C-9E8D-FC9445C49AAF}"/>
              </a:ext>
            </a:extLst>
          </p:cNvPr>
          <p:cNvSpPr txBox="1">
            <a:spLocks noChangeArrowheads="1"/>
          </p:cNvSpPr>
          <p:nvPr/>
        </p:nvSpPr>
        <p:spPr bwMode="auto">
          <a:xfrm>
            <a:off x="858549" y="2295093"/>
            <a:ext cx="2092469" cy="226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10391" algn="ctr" defTabSz="374081" eaLnBrk="1" hangingPunct="1">
              <a:spcBef>
                <a:spcPct val="0"/>
              </a:spcBef>
            </a:pPr>
            <a:r>
              <a:rPr lang="en-US" altLang="en-US" sz="1473" b="1">
                <a:solidFill>
                  <a:prstClr val="white"/>
                </a:solidFill>
                <a:latin typeface="Open Sans Semibold" panose="020B0606030504020204" pitchFamily="34" charset="0"/>
                <a:cs typeface="Open Sans Semibold" panose="020B0606030504020204" pitchFamily="34" charset="0"/>
              </a:rPr>
              <a:t>1960s</a:t>
            </a:r>
          </a:p>
        </p:txBody>
      </p:sp>
      <p:sp>
        <p:nvSpPr>
          <p:cNvPr id="20490" name="object 11">
            <a:extLst>
              <a:ext uri="{FF2B5EF4-FFF2-40B4-BE49-F238E27FC236}">
                <a16:creationId xmlns:a16="http://schemas.microsoft.com/office/drawing/2014/main" id="{64E33C4E-A1E2-554D-B84E-BEDA2E406848}"/>
              </a:ext>
            </a:extLst>
          </p:cNvPr>
          <p:cNvSpPr txBox="1">
            <a:spLocks noChangeArrowheads="1"/>
          </p:cNvSpPr>
          <p:nvPr/>
        </p:nvSpPr>
        <p:spPr bwMode="auto">
          <a:xfrm>
            <a:off x="3617336" y="2311978"/>
            <a:ext cx="2092469" cy="226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10391" algn="ctr" defTabSz="374081" eaLnBrk="1" hangingPunct="1">
              <a:spcBef>
                <a:spcPct val="0"/>
              </a:spcBef>
            </a:pPr>
            <a:r>
              <a:rPr lang="en-US" altLang="en-US" sz="1473" b="1">
                <a:solidFill>
                  <a:prstClr val="white"/>
                </a:solidFill>
                <a:latin typeface="Open Sans Semibold" panose="020B0606030504020204" pitchFamily="34" charset="0"/>
                <a:cs typeface="Open Sans Semibold" panose="020B0606030504020204" pitchFamily="34" charset="0"/>
              </a:rPr>
              <a:t>1970-80s</a:t>
            </a:r>
          </a:p>
        </p:txBody>
      </p:sp>
      <p:sp>
        <p:nvSpPr>
          <p:cNvPr id="20491" name="object 12">
            <a:extLst>
              <a:ext uri="{FF2B5EF4-FFF2-40B4-BE49-F238E27FC236}">
                <a16:creationId xmlns:a16="http://schemas.microsoft.com/office/drawing/2014/main" id="{8EB69250-ADA1-7548-A0F0-4EAC867B72FF}"/>
              </a:ext>
            </a:extLst>
          </p:cNvPr>
          <p:cNvSpPr txBox="1">
            <a:spLocks noChangeArrowheads="1"/>
          </p:cNvSpPr>
          <p:nvPr/>
        </p:nvSpPr>
        <p:spPr bwMode="auto">
          <a:xfrm>
            <a:off x="6192982" y="2293794"/>
            <a:ext cx="2092470" cy="226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10391" algn="ctr" defTabSz="374081" eaLnBrk="1" hangingPunct="1">
              <a:spcBef>
                <a:spcPct val="0"/>
              </a:spcBef>
            </a:pPr>
            <a:r>
              <a:rPr lang="en-US" altLang="en-US" sz="1473" b="1">
                <a:solidFill>
                  <a:prstClr val="white"/>
                </a:solidFill>
                <a:latin typeface="Open Sans Semibold" panose="020B0606030504020204" pitchFamily="34" charset="0"/>
                <a:cs typeface="Open Sans Semibold" panose="020B0606030504020204" pitchFamily="34" charset="0"/>
              </a:rPr>
              <a:t>90s-2000s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B68F7D8-F291-CC4D-8D6A-6F67FE7876B1}"/>
              </a:ext>
            </a:extLst>
          </p:cNvPr>
          <p:cNvSpPr txBox="1"/>
          <p:nvPr/>
        </p:nvSpPr>
        <p:spPr>
          <a:xfrm>
            <a:off x="0" y="3429000"/>
            <a:ext cx="9143999" cy="861774"/>
          </a:xfrm>
          <a:prstGeom prst="rect">
            <a:avLst/>
          </a:prstGeom>
          <a:solidFill>
            <a:srgbClr val="46458A"/>
          </a:solidFill>
        </p:spPr>
        <p:txBody>
          <a:bodyPr wrap="square" lIns="822960" tIns="182880" bIns="182880">
            <a:spAutoFit/>
          </a:bodyPr>
          <a:lstStyle/>
          <a:p>
            <a:pPr eaLnBrk="1" fontAlgn="auto" hangingPunct="1">
              <a:spcBef>
                <a:spcPts val="0"/>
              </a:spcBef>
              <a:spcAft>
                <a:spcPts val="0"/>
              </a:spcAft>
              <a:defRPr/>
            </a:pPr>
            <a:r>
              <a:rPr lang="en-US" sz="3200" b="1" dirty="0">
                <a:solidFill>
                  <a:schemeClr val="bg1"/>
                </a:solidFill>
                <a:latin typeface="Open Sans"/>
                <a:ea typeface="+mn-ea"/>
                <a:cs typeface="Open Sans"/>
              </a:rPr>
              <a:t>Part 1: What is sexual content online?</a:t>
            </a:r>
          </a:p>
        </p:txBody>
      </p:sp>
      <p:pic>
        <p:nvPicPr>
          <p:cNvPr id="4" name="Picture 3" descr="Logo&#10;&#10;Description automatically generated">
            <a:extLst>
              <a:ext uri="{FF2B5EF4-FFF2-40B4-BE49-F238E27FC236}">
                <a16:creationId xmlns:a16="http://schemas.microsoft.com/office/drawing/2014/main" id="{CB596710-9D7D-EE43-8256-67BEAC0616B7}"/>
              </a:ext>
            </a:extLst>
          </p:cNvPr>
          <p:cNvPicPr>
            <a:picLocks noChangeAspect="1"/>
          </p:cNvPicPr>
          <p:nvPr/>
        </p:nvPicPr>
        <p:blipFill>
          <a:blip r:embed="rId3"/>
          <a:stretch>
            <a:fillRect/>
          </a:stretch>
        </p:blipFill>
        <p:spPr>
          <a:xfrm>
            <a:off x="930748" y="457200"/>
            <a:ext cx="2042289" cy="209144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3CCE3"/>
        </a:solidFill>
        <a:effectLst/>
      </p:bgPr>
    </p:bg>
    <p:spTree>
      <p:nvGrpSpPr>
        <p:cNvPr id="1" name=""/>
        <p:cNvGrpSpPr/>
        <p:nvPr/>
      </p:nvGrpSpPr>
      <p:grpSpPr>
        <a:xfrm>
          <a:off x="0" y="0"/>
          <a:ext cx="0" cy="0"/>
          <a:chOff x="0" y="0"/>
          <a:chExt cx="0" cy="0"/>
        </a:xfrm>
      </p:grpSpPr>
      <p:sp>
        <p:nvSpPr>
          <p:cNvPr id="22530" name="object 12">
            <a:extLst>
              <a:ext uri="{FF2B5EF4-FFF2-40B4-BE49-F238E27FC236}">
                <a16:creationId xmlns:a16="http://schemas.microsoft.com/office/drawing/2014/main" id="{C6BF7189-340C-504D-9AC6-CD43DA897048}"/>
              </a:ext>
            </a:extLst>
          </p:cNvPr>
          <p:cNvSpPr>
            <a:spLocks noGrp="1"/>
          </p:cNvSpPr>
          <p:nvPr>
            <p:ph type="title"/>
          </p:nvPr>
        </p:nvSpPr>
        <p:spPr>
          <a:xfrm>
            <a:off x="0" y="853354"/>
            <a:ext cx="6172200" cy="604333"/>
          </a:xfrm>
          <a:solidFill>
            <a:srgbClr val="A3CCE3"/>
          </a:solidFill>
        </p:spPr>
        <p:txBody>
          <a:bodyPr/>
          <a:lstStyle/>
          <a:p>
            <a:pPr eaLnBrk="1" hangingPunct="1">
              <a:defRPr/>
            </a:pPr>
            <a:r>
              <a:rPr lang="en-US" altLang="en-US" sz="3927" dirty="0">
                <a:solidFill>
                  <a:schemeClr val="tx1">
                    <a:lumMod val="65000"/>
                    <a:lumOff val="35000"/>
                  </a:schemeClr>
                </a:solidFill>
                <a:latin typeface="Open Sans Light" panose="020B0306030504020204" pitchFamily="34" charset="0"/>
                <a:ea typeface="ＭＳ Ｐゴシック" panose="020B0600070205080204" pitchFamily="34" charset="-128"/>
                <a:cs typeface="Open Sans Light" panose="020B0306030504020204" pitchFamily="34" charset="0"/>
              </a:rPr>
              <a:t>Does culture impact</a:t>
            </a:r>
            <a:endParaRPr lang="en-US" altLang="en-US" sz="3927" dirty="0">
              <a:solidFill>
                <a:schemeClr val="tx1">
                  <a:lumMod val="65000"/>
                  <a:lumOff val="35000"/>
                </a:schemeClr>
              </a:solidFill>
              <a:latin typeface="Open Sans Light" panose="020B0306030504020204" pitchFamily="34" charset="0"/>
              <a:ea typeface="ＭＳ Ｐゴシック" panose="020B0600070205080204" pitchFamily="34" charset="-128"/>
              <a:cs typeface="Calibri" panose="020F0502020204030204" pitchFamily="34" charset="0"/>
            </a:endParaRPr>
          </a:p>
        </p:txBody>
      </p:sp>
      <p:sp>
        <p:nvSpPr>
          <p:cNvPr id="22531" name="object 22">
            <a:extLst>
              <a:ext uri="{FF2B5EF4-FFF2-40B4-BE49-F238E27FC236}">
                <a16:creationId xmlns:a16="http://schemas.microsoft.com/office/drawing/2014/main" id="{A629F7AD-6FE4-154F-A25A-BF9AB390B4BB}"/>
              </a:ext>
            </a:extLst>
          </p:cNvPr>
          <p:cNvSpPr>
            <a:spLocks noGrp="1"/>
          </p:cNvSpPr>
          <p:nvPr>
            <p:ph type="sldNum" sz="quarter" idx="12"/>
          </p:nvPr>
        </p:nvSpPr>
        <p:spPr bwMode="auto">
          <a:xfrm>
            <a:off x="4255078" y="5735782"/>
            <a:ext cx="590983" cy="505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0782">
              <a:spcBef>
                <a:spcPct val="20000"/>
              </a:spcBef>
              <a:defRPr>
                <a:solidFill>
                  <a:schemeClr val="tx1"/>
                </a:solidFill>
                <a:latin typeface="Calibri" panose="020F0502020204030204" pitchFamily="34" charset="0"/>
                <a:ea typeface="ＭＳ Ｐゴシック" panose="020B0600070205080204" pitchFamily="34" charset="-128"/>
              </a:defRPr>
            </a:lvl1pPr>
            <a:lvl2pPr marL="31035737" indent="-30661656">
              <a:spcBef>
                <a:spcPct val="20000"/>
              </a:spcBef>
              <a:defRPr>
                <a:solidFill>
                  <a:schemeClr val="tx1"/>
                </a:solidFill>
                <a:latin typeface="Calibri" panose="020F0502020204030204" pitchFamily="34" charset="0"/>
                <a:ea typeface="ＭＳ Ｐゴシック" panose="020B0600070205080204" pitchFamily="34" charset="-128"/>
              </a:defRPr>
            </a:lvl2pPr>
            <a:lvl3pPr marL="935203" indent="-187041">
              <a:spcBef>
                <a:spcPct val="20000"/>
              </a:spcBef>
              <a:defRPr>
                <a:solidFill>
                  <a:schemeClr val="tx1"/>
                </a:solidFill>
                <a:latin typeface="Calibri" panose="020F0502020204030204" pitchFamily="34" charset="0"/>
                <a:ea typeface="ＭＳ Ｐゴシック" panose="020B0600070205080204" pitchFamily="34" charset="-128"/>
              </a:defRPr>
            </a:lvl3pPr>
            <a:lvl4pPr marL="1309284" indent="-187041">
              <a:spcBef>
                <a:spcPct val="20000"/>
              </a:spcBef>
              <a:defRPr>
                <a:solidFill>
                  <a:schemeClr val="tx1"/>
                </a:solidFill>
                <a:latin typeface="Calibri" panose="020F0502020204030204" pitchFamily="34" charset="0"/>
                <a:ea typeface="ＭＳ Ｐゴシック" panose="020B0600070205080204" pitchFamily="34" charset="-128"/>
              </a:defRPr>
            </a:lvl4pPr>
            <a:lvl5pPr marL="1683365" indent="-187041">
              <a:spcBef>
                <a:spcPct val="20000"/>
              </a:spcBef>
              <a:defRPr>
                <a:solidFill>
                  <a:schemeClr val="tx1"/>
                </a:solidFill>
                <a:latin typeface="Calibri" panose="020F0502020204030204" pitchFamily="34" charset="0"/>
                <a:ea typeface="ＭＳ Ｐゴシック" panose="020B0600070205080204" pitchFamily="34" charset="-128"/>
              </a:defRPr>
            </a:lvl5pPr>
            <a:lvl6pPr marL="2057446"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431527"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2805608"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179689"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374081">
              <a:spcBef>
                <a:spcPct val="0"/>
              </a:spcBef>
            </a:pPr>
            <a:r>
              <a:rPr lang="en-US" altLang="en-US">
                <a:solidFill>
                  <a:srgbClr val="FFFFFF"/>
                </a:solidFill>
                <a:latin typeface="Open Sans Light" panose="020B0306030504020204" pitchFamily="34" charset="0"/>
              </a:rPr>
              <a:t>7</a:t>
            </a:r>
          </a:p>
        </p:txBody>
      </p:sp>
      <p:sp>
        <p:nvSpPr>
          <p:cNvPr id="22532" name="Rectangle 1">
            <a:extLst>
              <a:ext uri="{FF2B5EF4-FFF2-40B4-BE49-F238E27FC236}">
                <a16:creationId xmlns:a16="http://schemas.microsoft.com/office/drawing/2014/main" id="{70B4417E-7E9F-1F49-AE6A-E1AA3439E8EE}"/>
              </a:ext>
            </a:extLst>
          </p:cNvPr>
          <p:cNvSpPr>
            <a:spLocks noChangeArrowheads="1"/>
          </p:cNvSpPr>
          <p:nvPr/>
        </p:nvSpPr>
        <p:spPr bwMode="auto">
          <a:xfrm>
            <a:off x="914400" y="2713327"/>
            <a:ext cx="4572000" cy="2384051"/>
          </a:xfrm>
          <a:prstGeom prst="rect">
            <a:avLst/>
          </a:prstGeom>
          <a:noFill/>
          <a:ln>
            <a:noFill/>
          </a:ln>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374081">
              <a:defRPr/>
            </a:pPr>
            <a:r>
              <a:rPr lang="en-US" altLang="en-US" sz="1636" i="1" dirty="0">
                <a:solidFill>
                  <a:prstClr val="black">
                    <a:lumMod val="65000"/>
                    <a:lumOff val="35000"/>
                  </a:prstClr>
                </a:solidFill>
                <a:latin typeface="Open Sans" panose="020B0606030504020204" pitchFamily="34" charset="0"/>
                <a:cs typeface="Open Sans" panose="020B0606030504020204" pitchFamily="34" charset="0"/>
              </a:rPr>
              <a:t>THE TASK:</a:t>
            </a:r>
          </a:p>
          <a:p>
            <a:pPr defTabSz="374081">
              <a:defRPr/>
            </a:pPr>
            <a:r>
              <a:rPr lang="en-US" altLang="en-US" sz="1636" i="1" dirty="0">
                <a:solidFill>
                  <a:prstClr val="black">
                    <a:lumMod val="65000"/>
                    <a:lumOff val="35000"/>
                  </a:prstClr>
                </a:solidFill>
                <a:latin typeface="Open Sans" panose="020B0606030504020204" pitchFamily="34" charset="0"/>
                <a:cs typeface="Open Sans" panose="020B0606030504020204" pitchFamily="34" charset="0"/>
              </a:rPr>
              <a:t>“</a:t>
            </a:r>
            <a:r>
              <a:rPr lang="en-US" altLang="en-US" sz="2946" i="1" dirty="0">
                <a:solidFill>
                  <a:prstClr val="black">
                    <a:lumMod val="65000"/>
                    <a:lumOff val="35000"/>
                  </a:prstClr>
                </a:solidFill>
                <a:latin typeface="Open Sans" panose="020B0606030504020204" pitchFamily="34" charset="0"/>
                <a:cs typeface="Open Sans" panose="020B0606030504020204" pitchFamily="34" charset="0"/>
              </a:rPr>
              <a:t>Photoshop this woman to make her more attractive to the citizens of your country…”</a:t>
            </a:r>
            <a:br>
              <a:rPr lang="en-US" altLang="en-US" sz="1473" i="1" dirty="0">
                <a:solidFill>
                  <a:prstClr val="black">
                    <a:lumMod val="65000"/>
                    <a:lumOff val="35000"/>
                  </a:prstClr>
                </a:solidFill>
                <a:latin typeface="Open Sans" panose="020B0606030504020204" pitchFamily="34" charset="0"/>
                <a:cs typeface="Open Sans" panose="020B0606030504020204" pitchFamily="34" charset="0"/>
              </a:rPr>
            </a:br>
            <a:endParaRPr lang="en-US" altLang="en-US" sz="1473" i="1" dirty="0">
              <a:solidFill>
                <a:prstClr val="black">
                  <a:lumMod val="65000"/>
                  <a:lumOff val="35000"/>
                </a:prstClr>
              </a:solidFill>
              <a:latin typeface="Open Sans" panose="020B0606030504020204" pitchFamily="34" charset="0"/>
              <a:cs typeface="Open Sans" panose="020B0606030504020204" pitchFamily="34" charset="0"/>
            </a:endParaRPr>
          </a:p>
        </p:txBody>
      </p:sp>
      <p:pic>
        <p:nvPicPr>
          <p:cNvPr id="22533" name="Picture 2">
            <a:extLst>
              <a:ext uri="{FF2B5EF4-FFF2-40B4-BE49-F238E27FC236}">
                <a16:creationId xmlns:a16="http://schemas.microsoft.com/office/drawing/2014/main" id="{0CF5F140-10B1-9C4C-A1C1-096888BCCD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745673"/>
            <a:ext cx="2618509"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Rectangle 3">
            <a:extLst>
              <a:ext uri="{FF2B5EF4-FFF2-40B4-BE49-F238E27FC236}">
                <a16:creationId xmlns:a16="http://schemas.microsoft.com/office/drawing/2014/main" id="{589503B9-77B4-2641-B61C-8BC2A517A1E5}"/>
              </a:ext>
            </a:extLst>
          </p:cNvPr>
          <p:cNvSpPr>
            <a:spLocks noChangeArrowheads="1"/>
          </p:cNvSpPr>
          <p:nvPr/>
        </p:nvSpPr>
        <p:spPr bwMode="auto">
          <a:xfrm>
            <a:off x="2797753" y="1227427"/>
            <a:ext cx="3007555" cy="84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374081"/>
            <a:r>
              <a:rPr lang="en-US" altLang="en-US" sz="3600">
                <a:solidFill>
                  <a:srgbClr val="0070C0"/>
                </a:solidFill>
                <a:latin typeface="Open Sans Light" panose="020B0306030504020204" pitchFamily="34" charset="0"/>
                <a:cs typeface="Calibri" panose="020F0502020204030204" pitchFamily="34" charset="0"/>
              </a:rPr>
              <a:t>body image </a:t>
            </a:r>
            <a:r>
              <a:rPr lang="en-US" altLang="en-US" sz="4909" b="1">
                <a:solidFill>
                  <a:srgbClr val="0070C0"/>
                </a:solidFill>
                <a:latin typeface="Open Sans" panose="020B0606030504020204" pitchFamily="34" charset="0"/>
                <a:cs typeface="Calibri" panose="020F0502020204030204" pitchFamily="34" charset="0"/>
              </a:rPr>
              <a:t>?</a:t>
            </a:r>
            <a:endParaRPr lang="en-US" altLang="en-US" sz="4909">
              <a:solidFill>
                <a:srgbClr val="0070C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3CCE3"/>
        </a:solidFill>
        <a:effectLst/>
      </p:bgPr>
    </p:bg>
    <p:spTree>
      <p:nvGrpSpPr>
        <p:cNvPr id="1" name=""/>
        <p:cNvGrpSpPr/>
        <p:nvPr/>
      </p:nvGrpSpPr>
      <p:grpSpPr>
        <a:xfrm>
          <a:off x="0" y="0"/>
          <a:ext cx="0" cy="0"/>
          <a:chOff x="0" y="0"/>
          <a:chExt cx="0" cy="0"/>
        </a:xfrm>
      </p:grpSpPr>
      <p:sp>
        <p:nvSpPr>
          <p:cNvPr id="24578" name="object 22">
            <a:extLst>
              <a:ext uri="{FF2B5EF4-FFF2-40B4-BE49-F238E27FC236}">
                <a16:creationId xmlns:a16="http://schemas.microsoft.com/office/drawing/2014/main" id="{C4AC5A68-8EDC-4645-978D-1D47B015B7E8}"/>
              </a:ext>
            </a:extLst>
          </p:cNvPr>
          <p:cNvSpPr>
            <a:spLocks noGrp="1"/>
          </p:cNvSpPr>
          <p:nvPr>
            <p:ph type="sldNum" sz="quarter" idx="12"/>
          </p:nvPr>
        </p:nvSpPr>
        <p:spPr bwMode="auto">
          <a:xfrm>
            <a:off x="4275860" y="6172200"/>
            <a:ext cx="590983" cy="4401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0782">
              <a:spcBef>
                <a:spcPct val="20000"/>
              </a:spcBef>
              <a:defRPr>
                <a:solidFill>
                  <a:schemeClr val="tx1"/>
                </a:solidFill>
                <a:latin typeface="Calibri" panose="020F0502020204030204" pitchFamily="34" charset="0"/>
                <a:ea typeface="ＭＳ Ｐゴシック" panose="020B0600070205080204" pitchFamily="34" charset="-128"/>
              </a:defRPr>
            </a:lvl1pPr>
            <a:lvl2pPr marL="31035737" indent="-30661656">
              <a:spcBef>
                <a:spcPct val="20000"/>
              </a:spcBef>
              <a:defRPr>
                <a:solidFill>
                  <a:schemeClr val="tx1"/>
                </a:solidFill>
                <a:latin typeface="Calibri" panose="020F0502020204030204" pitchFamily="34" charset="0"/>
                <a:ea typeface="ＭＳ Ｐゴシック" panose="020B0600070205080204" pitchFamily="34" charset="-128"/>
              </a:defRPr>
            </a:lvl2pPr>
            <a:lvl3pPr marL="935203" indent="-187041">
              <a:spcBef>
                <a:spcPct val="20000"/>
              </a:spcBef>
              <a:defRPr>
                <a:solidFill>
                  <a:schemeClr val="tx1"/>
                </a:solidFill>
                <a:latin typeface="Calibri" panose="020F0502020204030204" pitchFamily="34" charset="0"/>
                <a:ea typeface="ＭＳ Ｐゴシック" panose="020B0600070205080204" pitchFamily="34" charset="-128"/>
              </a:defRPr>
            </a:lvl3pPr>
            <a:lvl4pPr marL="1309284" indent="-187041">
              <a:spcBef>
                <a:spcPct val="20000"/>
              </a:spcBef>
              <a:defRPr>
                <a:solidFill>
                  <a:schemeClr val="tx1"/>
                </a:solidFill>
                <a:latin typeface="Calibri" panose="020F0502020204030204" pitchFamily="34" charset="0"/>
                <a:ea typeface="ＭＳ Ｐゴシック" panose="020B0600070205080204" pitchFamily="34" charset="-128"/>
              </a:defRPr>
            </a:lvl4pPr>
            <a:lvl5pPr marL="1683365" indent="-187041">
              <a:spcBef>
                <a:spcPct val="20000"/>
              </a:spcBef>
              <a:defRPr>
                <a:solidFill>
                  <a:schemeClr val="tx1"/>
                </a:solidFill>
                <a:latin typeface="Calibri" panose="020F0502020204030204" pitchFamily="34" charset="0"/>
                <a:ea typeface="ＭＳ Ｐゴシック" panose="020B0600070205080204" pitchFamily="34" charset="-128"/>
              </a:defRPr>
            </a:lvl5pPr>
            <a:lvl6pPr marL="2057446"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431527"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2805608"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179689"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374081">
              <a:spcBef>
                <a:spcPct val="0"/>
              </a:spcBef>
            </a:pPr>
            <a:r>
              <a:rPr lang="en-US" altLang="en-US" sz="1964">
                <a:solidFill>
                  <a:srgbClr val="FFFFFF"/>
                </a:solidFill>
                <a:latin typeface="Open Sans Light" panose="020B0306030504020204" pitchFamily="34" charset="0"/>
              </a:rPr>
              <a:t>8</a:t>
            </a:r>
          </a:p>
        </p:txBody>
      </p:sp>
      <p:pic>
        <p:nvPicPr>
          <p:cNvPr id="24579" name="Picture 3">
            <a:extLst>
              <a:ext uri="{FF2B5EF4-FFF2-40B4-BE49-F238E27FC236}">
                <a16:creationId xmlns:a16="http://schemas.microsoft.com/office/drawing/2014/main" id="{ECFC0FE4-18C8-7149-A61A-F805186FBD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0598" y="274061"/>
            <a:ext cx="2098964" cy="2940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a:extLst>
              <a:ext uri="{FF2B5EF4-FFF2-40B4-BE49-F238E27FC236}">
                <a16:creationId xmlns:a16="http://schemas.microsoft.com/office/drawing/2014/main" id="{32C872DD-6C99-3543-91E6-B546CAA540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8220" y="281854"/>
            <a:ext cx="2095067" cy="2932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a:extLst>
              <a:ext uri="{FF2B5EF4-FFF2-40B4-BE49-F238E27FC236}">
                <a16:creationId xmlns:a16="http://schemas.microsoft.com/office/drawing/2014/main" id="{BCC70FAF-3F7D-5849-81D4-4E7F164ACB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381" y="3293918"/>
            <a:ext cx="2095067" cy="2936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a:extLst>
              <a:ext uri="{FF2B5EF4-FFF2-40B4-BE49-F238E27FC236}">
                <a16:creationId xmlns:a16="http://schemas.microsoft.com/office/drawing/2014/main" id="{EE229E73-68F5-4B4D-A177-73205510C2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381" y="249382"/>
            <a:ext cx="2095067" cy="2965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8">
            <a:extLst>
              <a:ext uri="{FF2B5EF4-FFF2-40B4-BE49-F238E27FC236}">
                <a16:creationId xmlns:a16="http://schemas.microsoft.com/office/drawing/2014/main" id="{1A860631-1AD5-D642-9209-20CC84E23D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78220" y="3290022"/>
            <a:ext cx="2095067" cy="2940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9">
            <a:extLst>
              <a:ext uri="{FF2B5EF4-FFF2-40B4-BE49-F238E27FC236}">
                <a16:creationId xmlns:a16="http://schemas.microsoft.com/office/drawing/2014/main" id="{49192344-D6FD-F248-BFF8-4AD9B0B53C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18759" y="266268"/>
            <a:ext cx="2080780" cy="2912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11">
            <a:extLst>
              <a:ext uri="{FF2B5EF4-FFF2-40B4-BE49-F238E27FC236}">
                <a16:creationId xmlns:a16="http://schemas.microsoft.com/office/drawing/2014/main" id="{0AF2AFEE-EFE5-D247-B59E-4E4FEB9BA1F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20059" y="3308206"/>
            <a:ext cx="2096366" cy="2938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12">
            <a:extLst>
              <a:ext uri="{FF2B5EF4-FFF2-40B4-BE49-F238E27FC236}">
                <a16:creationId xmlns:a16="http://schemas.microsoft.com/office/drawing/2014/main" id="{70B7711B-D234-0945-ADD7-7CB6024338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63196" y="3274436"/>
            <a:ext cx="2096366" cy="293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3C5B99"/>
        </a:solidFill>
        <a:effectLst/>
      </p:bgPr>
    </p:bg>
    <p:spTree>
      <p:nvGrpSpPr>
        <p:cNvPr id="1" name=""/>
        <p:cNvGrpSpPr/>
        <p:nvPr/>
      </p:nvGrpSpPr>
      <p:grpSpPr>
        <a:xfrm>
          <a:off x="0" y="0"/>
          <a:ext cx="0" cy="0"/>
          <a:chOff x="0" y="0"/>
          <a:chExt cx="0" cy="0"/>
        </a:xfrm>
      </p:grpSpPr>
      <p:sp>
        <p:nvSpPr>
          <p:cNvPr id="26626" name="object 4">
            <a:extLst>
              <a:ext uri="{FF2B5EF4-FFF2-40B4-BE49-F238E27FC236}">
                <a16:creationId xmlns:a16="http://schemas.microsoft.com/office/drawing/2014/main" id="{E79B6525-CF6B-9A48-A37E-96ABBD7D2BB6}"/>
              </a:ext>
            </a:extLst>
          </p:cNvPr>
          <p:cNvSpPr>
            <a:spLocks noGrp="1"/>
          </p:cNvSpPr>
          <p:nvPr>
            <p:ph type="body" idx="1"/>
          </p:nvPr>
        </p:nvSpPr>
        <p:spPr>
          <a:xfrm>
            <a:off x="464994" y="389659"/>
            <a:ext cx="8112702" cy="453329"/>
          </a:xfrm>
        </p:spPr>
        <p:txBody>
          <a:bodyPr/>
          <a:lstStyle/>
          <a:p>
            <a:pPr marL="0" indent="-1299" algn="ctr" eaLnBrk="1" hangingPunct="1">
              <a:spcBef>
                <a:spcPct val="0"/>
              </a:spcBef>
            </a:pPr>
            <a:r>
              <a:rPr lang="en-US" altLang="en-US">
                <a:latin typeface="Open Sans Light" panose="020B0306030504020204" pitchFamily="34" charset="0"/>
                <a:ea typeface="ＭＳ Ｐゴシック" panose="020B0600070205080204" pitchFamily="34" charset="-128"/>
                <a:cs typeface="Arial" panose="020B0604020202020204" pitchFamily="34" charset="0"/>
              </a:rPr>
              <a:t>What happens when strangers get real…</a:t>
            </a:r>
            <a:endParaRPr lang="en-US" altLang="en-US">
              <a:latin typeface="Open Sans Light" panose="020B0306030504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C84E6380-E826-634F-A1F5-D8C9B39C62DF}"/>
              </a:ext>
            </a:extLst>
          </p:cNvPr>
          <p:cNvSpPr txBox="1"/>
          <p:nvPr/>
        </p:nvSpPr>
        <p:spPr>
          <a:xfrm>
            <a:off x="7439891" y="6172200"/>
            <a:ext cx="1184564" cy="318998"/>
          </a:xfrm>
          <a:prstGeom prst="rect">
            <a:avLst/>
          </a:prstGeom>
          <a:noFill/>
        </p:spPr>
        <p:txBody>
          <a:bodyPr>
            <a:spAutoFit/>
          </a:bodyPr>
          <a:lstStyle/>
          <a:p>
            <a:pPr algn="r" defTabSz="374081" eaLnBrk="1" hangingPunct="1">
              <a:defRPr/>
            </a:pPr>
            <a:r>
              <a:rPr lang="en-US" sz="1473" dirty="0">
                <a:solidFill>
                  <a:prstClr val="black">
                    <a:alpha val="50000"/>
                  </a:prstClr>
                </a:solidFill>
                <a:latin typeface="Open Sans"/>
                <a:ea typeface="ＭＳ Ｐゴシック" pitchFamily="4" charset="-128"/>
                <a:cs typeface="Open Sans"/>
              </a:rPr>
              <a:t> © IFFOR</a:t>
            </a:r>
          </a:p>
        </p:txBody>
      </p:sp>
      <p:pic>
        <p:nvPicPr>
          <p:cNvPr id="2" name="xBEpOOlhNVQ?feature=oembed" descr="What Happens When Strangers Get Real About Body Image">
            <a:hlinkClick r:id="" action="ppaction://media"/>
            <a:extLst>
              <a:ext uri="{FF2B5EF4-FFF2-40B4-BE49-F238E27FC236}">
                <a16:creationId xmlns:a16="http://schemas.microsoft.com/office/drawing/2014/main" id="{6491C6DD-3EC8-194C-99FB-A60169759891}"/>
              </a:ext>
            </a:extLst>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710479" y="1246910"/>
            <a:ext cx="7867217" cy="444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object 7">
            <a:extLst>
              <a:ext uri="{FF2B5EF4-FFF2-40B4-BE49-F238E27FC236}">
                <a16:creationId xmlns:a16="http://schemas.microsoft.com/office/drawing/2014/main" id="{2F770FF0-11D0-F148-8311-57D03578379D}"/>
              </a:ext>
            </a:extLst>
          </p:cNvPr>
          <p:cNvSpPr>
            <a:spLocks noGrp="1"/>
          </p:cNvSpPr>
          <p:nvPr>
            <p:ph type="sldNum" sz="quarter" idx="12"/>
          </p:nvPr>
        </p:nvSpPr>
        <p:spPr bwMode="auto">
          <a:xfrm>
            <a:off x="4084927" y="6009842"/>
            <a:ext cx="872836" cy="505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0782">
              <a:spcBef>
                <a:spcPct val="20000"/>
              </a:spcBef>
              <a:defRPr>
                <a:solidFill>
                  <a:schemeClr val="tx1"/>
                </a:solidFill>
                <a:latin typeface="Calibri" panose="020F0502020204030204" pitchFamily="34" charset="0"/>
                <a:ea typeface="ＭＳ Ｐゴシック" panose="020B0600070205080204" pitchFamily="34" charset="-128"/>
              </a:defRPr>
            </a:lvl1pPr>
            <a:lvl2pPr marL="31035737" indent="-30661656">
              <a:spcBef>
                <a:spcPct val="20000"/>
              </a:spcBef>
              <a:defRPr>
                <a:solidFill>
                  <a:schemeClr val="tx1"/>
                </a:solidFill>
                <a:latin typeface="Calibri" panose="020F0502020204030204" pitchFamily="34" charset="0"/>
                <a:ea typeface="ＭＳ Ｐゴシック" panose="020B0600070205080204" pitchFamily="34" charset="-128"/>
              </a:defRPr>
            </a:lvl2pPr>
            <a:lvl3pPr marL="935203" indent="-187041">
              <a:spcBef>
                <a:spcPct val="20000"/>
              </a:spcBef>
              <a:defRPr>
                <a:solidFill>
                  <a:schemeClr val="tx1"/>
                </a:solidFill>
                <a:latin typeface="Calibri" panose="020F0502020204030204" pitchFamily="34" charset="0"/>
                <a:ea typeface="ＭＳ Ｐゴシック" panose="020B0600070205080204" pitchFamily="34" charset="-128"/>
              </a:defRPr>
            </a:lvl3pPr>
            <a:lvl4pPr marL="1309284" indent="-187041">
              <a:spcBef>
                <a:spcPct val="20000"/>
              </a:spcBef>
              <a:defRPr>
                <a:solidFill>
                  <a:schemeClr val="tx1"/>
                </a:solidFill>
                <a:latin typeface="Calibri" panose="020F0502020204030204" pitchFamily="34" charset="0"/>
                <a:ea typeface="ＭＳ Ｐゴシック" panose="020B0600070205080204" pitchFamily="34" charset="-128"/>
              </a:defRPr>
            </a:lvl4pPr>
            <a:lvl5pPr marL="1683365" indent="-187041">
              <a:spcBef>
                <a:spcPct val="20000"/>
              </a:spcBef>
              <a:defRPr>
                <a:solidFill>
                  <a:schemeClr val="tx1"/>
                </a:solidFill>
                <a:latin typeface="Calibri" panose="020F0502020204030204" pitchFamily="34" charset="0"/>
                <a:ea typeface="ＭＳ Ｐゴシック" panose="020B0600070205080204" pitchFamily="34" charset="-128"/>
              </a:defRPr>
            </a:lvl5pPr>
            <a:lvl6pPr marL="2057446"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431527"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2805608"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179689"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374081">
              <a:spcBef>
                <a:spcPct val="0"/>
              </a:spcBef>
            </a:pPr>
            <a:r>
              <a:rPr lang="en-US" altLang="en-US">
                <a:solidFill>
                  <a:srgbClr val="F89829"/>
                </a:solidFill>
                <a:latin typeface="Open Sans Light" panose="020B0306030504020204" pitchFamily="34" charset="0"/>
              </a:rPr>
              <a:t>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4" descr="Men of Manual are challenging male body image in the media | Metro News">
            <a:extLst>
              <a:ext uri="{FF2B5EF4-FFF2-40B4-BE49-F238E27FC236}">
                <a16:creationId xmlns:a16="http://schemas.microsoft.com/office/drawing/2014/main" id="{EA645C37-115E-4641-B227-2F96A91103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19658"/>
            <a:ext cx="4829175" cy="254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bject 4">
            <a:extLst>
              <a:ext uri="{FF2B5EF4-FFF2-40B4-BE49-F238E27FC236}">
                <a16:creationId xmlns:a16="http://schemas.microsoft.com/office/drawing/2014/main" id="{96A64C52-7882-E44E-900E-4C69E04BB0A5}"/>
              </a:ext>
            </a:extLst>
          </p:cNvPr>
          <p:cNvSpPr txBox="1">
            <a:spLocks/>
          </p:cNvSpPr>
          <p:nvPr/>
        </p:nvSpPr>
        <p:spPr>
          <a:xfrm>
            <a:off x="2827627" y="459798"/>
            <a:ext cx="3738130" cy="1102736"/>
          </a:xfrm>
          <a:prstGeom prst="rect">
            <a:avLst/>
          </a:prstGeom>
        </p:spPr>
        <p:txBody>
          <a:bodyPr/>
          <a:lstStyle>
            <a:lvl1pPr algn="ctr" rtl="0" eaLnBrk="0" fontAlgn="base" hangingPunct="0">
              <a:spcBef>
                <a:spcPct val="0"/>
              </a:spcBef>
              <a:spcAft>
                <a:spcPct val="0"/>
              </a:spcAft>
              <a:defRPr>
                <a:solidFill>
                  <a:schemeClr val="tx2"/>
                </a:solidFill>
                <a:latin typeface="+mj-lt"/>
                <a:ea typeface="ＭＳ Ｐゴシック" pitchFamily="4" charset="-128"/>
                <a:cs typeface="ＭＳ Ｐゴシック" pitchFamily="4" charset="-128"/>
              </a:defRPr>
            </a:lvl1pPr>
            <a:lvl2pPr algn="ctr" rtl="0" eaLnBrk="0" fontAlgn="base" hangingPunct="0">
              <a:spcBef>
                <a:spcPct val="0"/>
              </a:spcBef>
              <a:spcAft>
                <a:spcPct val="0"/>
              </a:spcAft>
              <a:defRPr>
                <a:solidFill>
                  <a:schemeClr val="tx2"/>
                </a:solidFill>
                <a:latin typeface="Calibri" pitchFamily="4" charset="0"/>
                <a:ea typeface="ＭＳ Ｐゴシック" pitchFamily="4" charset="-128"/>
                <a:cs typeface="ＭＳ Ｐゴシック" pitchFamily="4" charset="-128"/>
              </a:defRPr>
            </a:lvl2pPr>
            <a:lvl3pPr algn="ctr" rtl="0" eaLnBrk="0" fontAlgn="base" hangingPunct="0">
              <a:spcBef>
                <a:spcPct val="0"/>
              </a:spcBef>
              <a:spcAft>
                <a:spcPct val="0"/>
              </a:spcAft>
              <a:defRPr>
                <a:solidFill>
                  <a:schemeClr val="tx2"/>
                </a:solidFill>
                <a:latin typeface="Calibri" pitchFamily="4" charset="0"/>
                <a:ea typeface="ＭＳ Ｐゴシック" pitchFamily="4" charset="-128"/>
                <a:cs typeface="ＭＳ Ｐゴシック" pitchFamily="4" charset="-128"/>
              </a:defRPr>
            </a:lvl3pPr>
            <a:lvl4pPr algn="ctr" rtl="0" eaLnBrk="0" fontAlgn="base" hangingPunct="0">
              <a:spcBef>
                <a:spcPct val="0"/>
              </a:spcBef>
              <a:spcAft>
                <a:spcPct val="0"/>
              </a:spcAft>
              <a:defRPr>
                <a:solidFill>
                  <a:schemeClr val="tx2"/>
                </a:solidFill>
                <a:latin typeface="Calibri" pitchFamily="4" charset="0"/>
                <a:ea typeface="ＭＳ Ｐゴシック" pitchFamily="4" charset="-128"/>
                <a:cs typeface="ＭＳ Ｐゴシック" pitchFamily="4" charset="-128"/>
              </a:defRPr>
            </a:lvl4pPr>
            <a:lvl5pPr algn="ctr" rtl="0" eaLnBrk="0" fontAlgn="base" hangingPunct="0">
              <a:spcBef>
                <a:spcPct val="0"/>
              </a:spcBef>
              <a:spcAft>
                <a:spcPct val="0"/>
              </a:spcAft>
              <a:defRPr>
                <a:solidFill>
                  <a:schemeClr val="tx2"/>
                </a:solidFill>
                <a:latin typeface="Calibri" pitchFamily="4" charset="0"/>
                <a:ea typeface="ＭＳ Ｐゴシック" pitchFamily="4" charset="-128"/>
                <a:cs typeface="ＭＳ Ｐゴシック" pitchFamily="4" charset="-128"/>
              </a:defRPr>
            </a:lvl5pPr>
            <a:lvl6pPr marL="457200" algn="ctr" rtl="0" eaLnBrk="0" fontAlgn="base" hangingPunct="0">
              <a:spcBef>
                <a:spcPct val="0"/>
              </a:spcBef>
              <a:spcAft>
                <a:spcPct val="0"/>
              </a:spcAft>
              <a:defRPr>
                <a:solidFill>
                  <a:schemeClr val="tx2"/>
                </a:solidFill>
                <a:latin typeface="Calibri" pitchFamily="4" charset="0"/>
                <a:ea typeface="ＭＳ Ｐゴシック" pitchFamily="4" charset="-128"/>
                <a:cs typeface="ＭＳ Ｐゴシック" pitchFamily="4" charset="-128"/>
              </a:defRPr>
            </a:lvl6pPr>
            <a:lvl7pPr marL="914400" algn="ctr" rtl="0" eaLnBrk="0" fontAlgn="base" hangingPunct="0">
              <a:spcBef>
                <a:spcPct val="0"/>
              </a:spcBef>
              <a:spcAft>
                <a:spcPct val="0"/>
              </a:spcAft>
              <a:defRPr>
                <a:solidFill>
                  <a:schemeClr val="tx2"/>
                </a:solidFill>
                <a:latin typeface="Calibri" pitchFamily="4" charset="0"/>
                <a:ea typeface="ＭＳ Ｐゴシック" pitchFamily="4" charset="-128"/>
                <a:cs typeface="ＭＳ Ｐゴシック" pitchFamily="4" charset="-128"/>
              </a:defRPr>
            </a:lvl7pPr>
            <a:lvl8pPr marL="1371600" algn="ctr" rtl="0" eaLnBrk="0" fontAlgn="base" hangingPunct="0">
              <a:spcBef>
                <a:spcPct val="0"/>
              </a:spcBef>
              <a:spcAft>
                <a:spcPct val="0"/>
              </a:spcAft>
              <a:defRPr>
                <a:solidFill>
                  <a:schemeClr val="tx2"/>
                </a:solidFill>
                <a:latin typeface="Calibri" pitchFamily="4" charset="0"/>
                <a:ea typeface="ＭＳ Ｐゴシック" pitchFamily="4" charset="-128"/>
                <a:cs typeface="ＭＳ Ｐゴシック" pitchFamily="4" charset="-128"/>
              </a:defRPr>
            </a:lvl8pPr>
            <a:lvl9pPr marL="1828800" algn="ctr" rtl="0" eaLnBrk="0" fontAlgn="base" hangingPunct="0">
              <a:spcBef>
                <a:spcPct val="0"/>
              </a:spcBef>
              <a:spcAft>
                <a:spcPct val="0"/>
              </a:spcAft>
              <a:defRPr>
                <a:solidFill>
                  <a:schemeClr val="tx2"/>
                </a:solidFill>
                <a:latin typeface="Calibri" pitchFamily="4" charset="0"/>
                <a:ea typeface="ＭＳ Ｐゴシック" pitchFamily="4" charset="-128"/>
                <a:cs typeface="ＭＳ Ｐゴシック" pitchFamily="4" charset="-128"/>
              </a:defRPr>
            </a:lvl9pPr>
          </a:lstStyle>
          <a:p>
            <a:pPr marL="10391" defTabSz="748162" eaLnBrk="1" hangingPunct="1">
              <a:defRPr/>
            </a:pPr>
            <a:r>
              <a:rPr lang="en-US" altLang="en-US" sz="5400" kern="0" dirty="0">
                <a:solidFill>
                  <a:srgbClr val="A3CCE3"/>
                </a:solidFill>
                <a:latin typeface="Open Sans" panose="020B0606030504020204" pitchFamily="34" charset="0"/>
                <a:ea typeface="ＭＳ Ｐゴシック" panose="020B0600070205080204" pitchFamily="34" charset="-128"/>
                <a:cs typeface="Open Sans" panose="020B0606030504020204" pitchFamily="34" charset="0"/>
              </a:rPr>
              <a:t>Get real</a:t>
            </a:r>
            <a:endParaRPr lang="en-US" altLang="en-US" sz="8264" kern="0" dirty="0">
              <a:solidFill>
                <a:srgbClr val="A3CCE3"/>
              </a:solidFill>
              <a:latin typeface="Open Sans" panose="020B0606030504020204" pitchFamily="34" charset="0"/>
              <a:ea typeface="ＭＳ Ｐゴシック" panose="020B0600070205080204" pitchFamily="34" charset="-128"/>
              <a:cs typeface="Open Sans" panose="020B0606030504020204" pitchFamily="34" charset="0"/>
            </a:endParaRPr>
          </a:p>
        </p:txBody>
      </p:sp>
      <p:sp>
        <p:nvSpPr>
          <p:cNvPr id="28675" name="object 7">
            <a:extLst>
              <a:ext uri="{FF2B5EF4-FFF2-40B4-BE49-F238E27FC236}">
                <a16:creationId xmlns:a16="http://schemas.microsoft.com/office/drawing/2014/main" id="{F9010B6A-02E1-A542-9E95-A33136BFBC68}"/>
              </a:ext>
            </a:extLst>
          </p:cNvPr>
          <p:cNvSpPr>
            <a:spLocks noGrp="1"/>
          </p:cNvSpPr>
          <p:nvPr>
            <p:ph type="sldNum" sz="quarter" idx="12"/>
          </p:nvPr>
        </p:nvSpPr>
        <p:spPr bwMode="auto">
          <a:xfrm>
            <a:off x="4135582" y="6087774"/>
            <a:ext cx="872836" cy="505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0782">
              <a:spcBef>
                <a:spcPct val="20000"/>
              </a:spcBef>
              <a:defRPr>
                <a:solidFill>
                  <a:schemeClr val="tx1"/>
                </a:solidFill>
                <a:latin typeface="Calibri" panose="020F0502020204030204" pitchFamily="34" charset="0"/>
                <a:ea typeface="ＭＳ Ｐゴシック" panose="020B0600070205080204" pitchFamily="34" charset="-128"/>
              </a:defRPr>
            </a:lvl1pPr>
            <a:lvl2pPr marL="31035737" indent="-30661656">
              <a:spcBef>
                <a:spcPct val="20000"/>
              </a:spcBef>
              <a:defRPr>
                <a:solidFill>
                  <a:schemeClr val="tx1"/>
                </a:solidFill>
                <a:latin typeface="Calibri" panose="020F0502020204030204" pitchFamily="34" charset="0"/>
                <a:ea typeface="ＭＳ Ｐゴシック" panose="020B0600070205080204" pitchFamily="34" charset="-128"/>
              </a:defRPr>
            </a:lvl2pPr>
            <a:lvl3pPr marL="935203" indent="-187041">
              <a:spcBef>
                <a:spcPct val="20000"/>
              </a:spcBef>
              <a:defRPr>
                <a:solidFill>
                  <a:schemeClr val="tx1"/>
                </a:solidFill>
                <a:latin typeface="Calibri" panose="020F0502020204030204" pitchFamily="34" charset="0"/>
                <a:ea typeface="ＭＳ Ｐゴシック" panose="020B0600070205080204" pitchFamily="34" charset="-128"/>
              </a:defRPr>
            </a:lvl3pPr>
            <a:lvl4pPr marL="1309284" indent="-187041">
              <a:spcBef>
                <a:spcPct val="20000"/>
              </a:spcBef>
              <a:defRPr>
                <a:solidFill>
                  <a:schemeClr val="tx1"/>
                </a:solidFill>
                <a:latin typeface="Calibri" panose="020F0502020204030204" pitchFamily="34" charset="0"/>
                <a:ea typeface="ＭＳ Ｐゴシック" panose="020B0600070205080204" pitchFamily="34" charset="-128"/>
              </a:defRPr>
            </a:lvl4pPr>
            <a:lvl5pPr marL="1683365" indent="-187041">
              <a:spcBef>
                <a:spcPct val="20000"/>
              </a:spcBef>
              <a:defRPr>
                <a:solidFill>
                  <a:schemeClr val="tx1"/>
                </a:solidFill>
                <a:latin typeface="Calibri" panose="020F0502020204030204" pitchFamily="34" charset="0"/>
                <a:ea typeface="ＭＳ Ｐゴシック" panose="020B0600070205080204" pitchFamily="34" charset="-128"/>
              </a:defRPr>
            </a:lvl5pPr>
            <a:lvl6pPr marL="2057446"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431527"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2805608"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179689"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374081">
              <a:spcBef>
                <a:spcPct val="0"/>
              </a:spcBef>
            </a:pPr>
            <a:r>
              <a:rPr lang="en-US" altLang="en-US">
                <a:solidFill>
                  <a:srgbClr val="F89829"/>
                </a:solidFill>
                <a:latin typeface="Open Sans Light" panose="020B0306030504020204" pitchFamily="34" charset="0"/>
              </a:rPr>
              <a:t>10</a:t>
            </a:r>
          </a:p>
        </p:txBody>
      </p:sp>
      <p:pic>
        <p:nvPicPr>
          <p:cNvPr id="28676" name="Picture 6" descr="The Body Positivity Movement and Ableism | Medium">
            <a:extLst>
              <a:ext uri="{FF2B5EF4-FFF2-40B4-BE49-F238E27FC236}">
                <a16:creationId xmlns:a16="http://schemas.microsoft.com/office/drawing/2014/main" id="{763D36EA-7E86-9541-AF81-CC0F3A4004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546" y="3590059"/>
            <a:ext cx="3322493" cy="268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8" descr="The Significance of the Body Positive Movement On Instagram – Ailish Doyle">
            <a:extLst>
              <a:ext uri="{FF2B5EF4-FFF2-40B4-BE49-F238E27FC236}">
                <a16:creationId xmlns:a16="http://schemas.microsoft.com/office/drawing/2014/main" id="{E7251B1F-08D9-C641-A4ED-1ED2251F88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6691" y="3678382"/>
            <a:ext cx="41148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10" descr="Dressmann's new underwear for perfect men advert is tackling male body  positivity | Metro News">
            <a:extLst>
              <a:ext uri="{FF2B5EF4-FFF2-40B4-BE49-F238E27FC236}">
                <a16:creationId xmlns:a16="http://schemas.microsoft.com/office/drawing/2014/main" id="{3D0FE865-3356-3B44-8C21-07CB3F92D6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5341" y="1419658"/>
            <a:ext cx="3818659" cy="2047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1" name="object 2">
            <a:extLst>
              <a:ext uri="{FF2B5EF4-FFF2-40B4-BE49-F238E27FC236}">
                <a16:creationId xmlns:a16="http://schemas.microsoft.com/office/drawing/2014/main" id="{B9CACD9B-DB60-7C49-8483-392473B85CBA}"/>
              </a:ext>
            </a:extLst>
          </p:cNvPr>
          <p:cNvSpPr txBox="1">
            <a:spLocks noChangeArrowheads="1"/>
          </p:cNvSpPr>
          <p:nvPr/>
        </p:nvSpPr>
        <p:spPr bwMode="auto">
          <a:xfrm>
            <a:off x="4666818" y="2170402"/>
            <a:ext cx="3887498" cy="2820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10391" defTabSz="374081" eaLnBrk="1" hangingPunct="1">
              <a:spcBef>
                <a:spcPct val="0"/>
              </a:spcBef>
            </a:pPr>
            <a:r>
              <a:rPr lang="en-US" altLang="en-US" sz="2291">
                <a:solidFill>
                  <a:srgbClr val="396AB3"/>
                </a:solidFill>
                <a:latin typeface="Open Sans Light" panose="020B0306030504020204" pitchFamily="34" charset="0"/>
                <a:cs typeface="Calibri" panose="020F0502020204030204" pitchFamily="34" charset="0"/>
              </a:rPr>
              <a:t>You have until the music  stops to move around the  room, and find one person to compliment.</a:t>
            </a:r>
          </a:p>
          <a:p>
            <a:pPr marL="10391" defTabSz="374081" eaLnBrk="1" hangingPunct="1">
              <a:spcBef>
                <a:spcPct val="0"/>
              </a:spcBef>
            </a:pPr>
            <a:endParaRPr lang="en-US" altLang="en-US" sz="2291">
              <a:solidFill>
                <a:srgbClr val="396AB3"/>
              </a:solidFill>
              <a:latin typeface="Open Sans Light" panose="020B0306030504020204" pitchFamily="34" charset="0"/>
              <a:cs typeface="Calibri" panose="020F0502020204030204" pitchFamily="34" charset="0"/>
            </a:endParaRPr>
          </a:p>
          <a:p>
            <a:pPr marL="10391" defTabSz="374081" eaLnBrk="1" hangingPunct="1">
              <a:spcBef>
                <a:spcPct val="0"/>
              </a:spcBef>
            </a:pPr>
            <a:r>
              <a:rPr lang="en-US" altLang="en-US" sz="2291">
                <a:solidFill>
                  <a:srgbClr val="396AB3"/>
                </a:solidFill>
                <a:latin typeface="Open Sans Light" panose="020B0306030504020204" pitchFamily="34" charset="0"/>
                <a:cs typeface="Calibri" panose="020F0502020204030204" pitchFamily="34" charset="0"/>
              </a:rPr>
              <a:t>We will run 3 rounds – so think about what you would say!</a:t>
            </a:r>
            <a:endParaRPr lang="en-US" altLang="en-US" sz="2291">
              <a:solidFill>
                <a:prstClr val="black"/>
              </a:solidFill>
              <a:latin typeface="Open Sans Light" panose="020B0306030504020204" pitchFamily="34" charset="0"/>
              <a:cs typeface="Calibri" panose="020F0502020204030204" pitchFamily="34" charset="0"/>
            </a:endParaRPr>
          </a:p>
        </p:txBody>
      </p:sp>
      <p:sp>
        <p:nvSpPr>
          <p:cNvPr id="30722" name="object 3">
            <a:extLst>
              <a:ext uri="{FF2B5EF4-FFF2-40B4-BE49-F238E27FC236}">
                <a16:creationId xmlns:a16="http://schemas.microsoft.com/office/drawing/2014/main" id="{9173DE2B-2365-3944-B4D9-E14FFEA604FF}"/>
              </a:ext>
            </a:extLst>
          </p:cNvPr>
          <p:cNvSpPr txBox="1">
            <a:spLocks noChangeArrowheads="1"/>
          </p:cNvSpPr>
          <p:nvPr/>
        </p:nvSpPr>
        <p:spPr bwMode="auto">
          <a:xfrm>
            <a:off x="2549670" y="815687"/>
            <a:ext cx="1835294" cy="453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10391" defTabSz="374081" eaLnBrk="1" hangingPunct="1">
              <a:spcBef>
                <a:spcPct val="0"/>
              </a:spcBef>
            </a:pPr>
            <a:r>
              <a:rPr lang="en-US" altLang="en-US" sz="2946">
                <a:solidFill>
                  <a:srgbClr val="396AB3"/>
                </a:solidFill>
                <a:latin typeface="Open Sans" panose="020B0606030504020204" pitchFamily="34" charset="0"/>
                <a:cs typeface="Open Sans" panose="020B0606030504020204" pitchFamily="34" charset="0"/>
              </a:rPr>
              <a:t>Share the</a:t>
            </a:r>
            <a:endParaRPr lang="en-US" altLang="en-US" sz="2946">
              <a:solidFill>
                <a:prstClr val="black"/>
              </a:solidFill>
              <a:latin typeface="Open Sans" panose="020B0606030504020204" pitchFamily="34" charset="0"/>
              <a:cs typeface="Open Sans" panose="020B0606030504020204" pitchFamily="34" charset="0"/>
            </a:endParaRPr>
          </a:p>
        </p:txBody>
      </p:sp>
      <p:sp>
        <p:nvSpPr>
          <p:cNvPr id="30723" name="object 4">
            <a:extLst>
              <a:ext uri="{FF2B5EF4-FFF2-40B4-BE49-F238E27FC236}">
                <a16:creationId xmlns:a16="http://schemas.microsoft.com/office/drawing/2014/main" id="{602FA53D-14F9-8747-9BF8-529DD26BC411}"/>
              </a:ext>
            </a:extLst>
          </p:cNvPr>
          <p:cNvSpPr>
            <a:spLocks noGrp="1"/>
          </p:cNvSpPr>
          <p:nvPr>
            <p:ph type="title"/>
          </p:nvPr>
        </p:nvSpPr>
        <p:spPr>
          <a:xfrm>
            <a:off x="3202998" y="784514"/>
            <a:ext cx="3738130" cy="1271758"/>
          </a:xfrm>
        </p:spPr>
        <p:txBody>
          <a:bodyPr/>
          <a:lstStyle/>
          <a:p>
            <a:pPr marL="10391" eaLnBrk="1" hangingPunct="1"/>
            <a:r>
              <a:rPr lang="en-US" altLang="en-US" sz="6137">
                <a:latin typeface="Open Sans" panose="020B0606030504020204" pitchFamily="34" charset="0"/>
                <a:ea typeface="ＭＳ Ｐゴシック" panose="020B0600070205080204" pitchFamily="34" charset="-128"/>
                <a:cs typeface="Open Sans" panose="020B0606030504020204" pitchFamily="34" charset="0"/>
              </a:rPr>
              <a:t>positivity</a:t>
            </a:r>
            <a:r>
              <a:rPr lang="en-US" altLang="en-US" sz="8264" b="1">
                <a:latin typeface="Open Sans" panose="020B0606030504020204" pitchFamily="34" charset="0"/>
                <a:ea typeface="ＭＳ Ｐゴシック" panose="020B0600070205080204" pitchFamily="34" charset="-128"/>
                <a:cs typeface="Open Sans" panose="020B0606030504020204" pitchFamily="34" charset="0"/>
              </a:rPr>
              <a:t>!</a:t>
            </a:r>
            <a:endParaRPr lang="en-US" altLang="en-US" sz="8264">
              <a:latin typeface="Open Sans" panose="020B0606030504020204" pitchFamily="34" charset="0"/>
              <a:ea typeface="ＭＳ Ｐゴシック" panose="020B0600070205080204" pitchFamily="34" charset="-128"/>
              <a:cs typeface="Open Sans" panose="020B0606030504020204" pitchFamily="34" charset="0"/>
            </a:endParaRPr>
          </a:p>
        </p:txBody>
      </p:sp>
      <p:sp>
        <p:nvSpPr>
          <p:cNvPr id="30724" name="object 6">
            <a:extLst>
              <a:ext uri="{FF2B5EF4-FFF2-40B4-BE49-F238E27FC236}">
                <a16:creationId xmlns:a16="http://schemas.microsoft.com/office/drawing/2014/main" id="{95F38654-5CB5-7045-8FD8-124D707B1808}"/>
              </a:ext>
            </a:extLst>
          </p:cNvPr>
          <p:cNvSpPr>
            <a:spLocks noChangeArrowheads="1"/>
          </p:cNvSpPr>
          <p:nvPr/>
        </p:nvSpPr>
        <p:spPr bwMode="auto">
          <a:xfrm>
            <a:off x="2187287" y="3643313"/>
            <a:ext cx="511752" cy="774123"/>
          </a:xfrm>
          <a:custGeom>
            <a:avLst/>
            <a:gdLst>
              <a:gd name="T0" fmla="*/ 234414 w 624839"/>
              <a:gd name="T1" fmla="*/ 719179 h 944879"/>
              <a:gd name="T2" fmla="*/ 167399 w 624839"/>
              <a:gd name="T3" fmla="*/ 781144 h 944879"/>
              <a:gd name="T4" fmla="*/ 161170 w 624839"/>
              <a:gd name="T5" fmla="*/ 860068 h 944879"/>
              <a:gd name="T6" fmla="*/ 213640 w 624839"/>
              <a:gd name="T7" fmla="*/ 935815 h 944879"/>
              <a:gd name="T8" fmla="*/ 292063 w 624839"/>
              <a:gd name="T9" fmla="*/ 953415 h 944879"/>
              <a:gd name="T10" fmla="*/ 368528 w 624839"/>
              <a:gd name="T11" fmla="*/ 935643 h 944879"/>
              <a:gd name="T12" fmla="*/ 420445 w 624839"/>
              <a:gd name="T13" fmla="*/ 859810 h 944879"/>
              <a:gd name="T14" fmla="*/ 420522 w 624839"/>
              <a:gd name="T15" fmla="*/ 805503 h 944879"/>
              <a:gd name="T16" fmla="*/ 370182 w 624839"/>
              <a:gd name="T17" fmla="*/ 729231 h 944879"/>
              <a:gd name="T18" fmla="*/ 292063 w 624839"/>
              <a:gd name="T19" fmla="*/ 711269 h 944879"/>
              <a:gd name="T20" fmla="*/ 310355 w 624839"/>
              <a:gd name="T21" fmla="*/ 194096 h 944879"/>
              <a:gd name="T22" fmla="*/ 345205 w 624839"/>
              <a:gd name="T23" fmla="*/ 197974 h 944879"/>
              <a:gd name="T24" fmla="*/ 396768 w 624839"/>
              <a:gd name="T25" fmla="*/ 251645 h 944879"/>
              <a:gd name="T26" fmla="*/ 374385 w 624839"/>
              <a:gd name="T27" fmla="*/ 311066 h 944879"/>
              <a:gd name="T28" fmla="*/ 300889 w 624839"/>
              <a:gd name="T29" fmla="*/ 369230 h 944879"/>
              <a:gd name="T30" fmla="*/ 226380 w 624839"/>
              <a:gd name="T31" fmla="*/ 431170 h 944879"/>
              <a:gd name="T32" fmla="*/ 187669 w 624839"/>
              <a:gd name="T33" fmla="*/ 527232 h 944879"/>
              <a:gd name="T34" fmla="*/ 186092 w 624839"/>
              <a:gd name="T35" fmla="*/ 611376 h 944879"/>
              <a:gd name="T36" fmla="*/ 379745 w 624839"/>
              <a:gd name="T37" fmla="*/ 579134 h 944879"/>
              <a:gd name="T38" fmla="*/ 407903 w 624839"/>
              <a:gd name="T39" fmla="*/ 520637 h 944879"/>
              <a:gd name="T40" fmla="*/ 479409 w 624839"/>
              <a:gd name="T41" fmla="*/ 469137 h 944879"/>
              <a:gd name="T42" fmla="*/ 546979 w 624839"/>
              <a:gd name="T43" fmla="*/ 417679 h 944879"/>
              <a:gd name="T44" fmla="*/ 619991 w 624839"/>
              <a:gd name="T45" fmla="*/ 302137 h 944879"/>
              <a:gd name="T46" fmla="*/ 625267 w 624839"/>
              <a:gd name="T47" fmla="*/ 194096 h 944879"/>
              <a:gd name="T48" fmla="*/ 279460 w 624839"/>
              <a:gd name="T49" fmla="*/ 1829 h 944879"/>
              <a:gd name="T50" fmla="*/ 184042 w 624839"/>
              <a:gd name="T51" fmla="*/ 16493 h 944879"/>
              <a:gd name="T52" fmla="*/ 90888 w 624839"/>
              <a:gd name="T53" fmla="*/ 45812 h 944879"/>
              <a:gd name="T54" fmla="*/ 0 w 624839"/>
              <a:gd name="T55" fmla="*/ 89791 h 944879"/>
              <a:gd name="T56" fmla="*/ 137367 w 624839"/>
              <a:gd name="T57" fmla="*/ 237398 h 944879"/>
              <a:gd name="T58" fmla="*/ 229003 w 624839"/>
              <a:gd name="T59" fmla="*/ 204920 h 944879"/>
              <a:gd name="T60" fmla="*/ 310355 w 624839"/>
              <a:gd name="T61" fmla="*/ 194096 h 944879"/>
              <a:gd name="T62" fmla="*/ 623888 w 624839"/>
              <a:gd name="T63" fmla="*/ 180155 h 944879"/>
              <a:gd name="T64" fmla="*/ 583833 w 624839"/>
              <a:gd name="T65" fmla="*/ 95751 h 944879"/>
              <a:gd name="T66" fmla="*/ 514322 w 624839"/>
              <a:gd name="T67" fmla="*/ 39660 h 944879"/>
              <a:gd name="T68" fmla="*/ 430857 w 624839"/>
              <a:gd name="T69" fmla="*/ 9912 h 944879"/>
              <a:gd name="T70" fmla="*/ 328020 w 624839"/>
              <a:gd name="T71" fmla="*/ 0 h 9448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24839"/>
              <a:gd name="T109" fmla="*/ 0 h 944879"/>
              <a:gd name="T110" fmla="*/ 624839 w 624839"/>
              <a:gd name="T111" fmla="*/ 944879 h 9448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24839" h="944879">
                <a:moveTo>
                  <a:pt x="289991" y="704608"/>
                </a:moveTo>
                <a:lnTo>
                  <a:pt x="232751" y="712443"/>
                </a:lnTo>
                <a:lnTo>
                  <a:pt x="191350" y="735926"/>
                </a:lnTo>
                <a:lnTo>
                  <a:pt x="166211" y="773828"/>
                </a:lnTo>
                <a:lnTo>
                  <a:pt x="157835" y="824865"/>
                </a:lnTo>
                <a:lnTo>
                  <a:pt x="160026" y="852013"/>
                </a:lnTo>
                <a:lnTo>
                  <a:pt x="177563" y="896329"/>
                </a:lnTo>
                <a:lnTo>
                  <a:pt x="212124" y="927051"/>
                </a:lnTo>
                <a:lnTo>
                  <a:pt x="260664" y="942548"/>
                </a:lnTo>
                <a:lnTo>
                  <a:pt x="289991" y="944486"/>
                </a:lnTo>
                <a:lnTo>
                  <a:pt x="318474" y="942530"/>
                </a:lnTo>
                <a:lnTo>
                  <a:pt x="365913" y="926880"/>
                </a:lnTo>
                <a:lnTo>
                  <a:pt x="400082" y="895916"/>
                </a:lnTo>
                <a:lnTo>
                  <a:pt x="417461" y="851758"/>
                </a:lnTo>
                <a:lnTo>
                  <a:pt x="419633" y="824865"/>
                </a:lnTo>
                <a:lnTo>
                  <a:pt x="417538" y="797959"/>
                </a:lnTo>
                <a:lnTo>
                  <a:pt x="400784" y="753643"/>
                </a:lnTo>
                <a:lnTo>
                  <a:pt x="367555" y="722401"/>
                </a:lnTo>
                <a:lnTo>
                  <a:pt x="319483" y="706586"/>
                </a:lnTo>
                <a:lnTo>
                  <a:pt x="289991" y="704608"/>
                </a:lnTo>
                <a:close/>
              </a:path>
              <a:path w="624839" h="944879">
                <a:moveTo>
                  <a:pt x="620830" y="192278"/>
                </a:moveTo>
                <a:lnTo>
                  <a:pt x="308152" y="192278"/>
                </a:lnTo>
                <a:lnTo>
                  <a:pt x="326352" y="193239"/>
                </a:lnTo>
                <a:lnTo>
                  <a:pt x="342755" y="196119"/>
                </a:lnTo>
                <a:lnTo>
                  <a:pt x="380575" y="215987"/>
                </a:lnTo>
                <a:lnTo>
                  <a:pt x="393953" y="249288"/>
                </a:lnTo>
                <a:lnTo>
                  <a:pt x="392563" y="265411"/>
                </a:lnTo>
                <a:lnTo>
                  <a:pt x="371728" y="308152"/>
                </a:lnTo>
                <a:lnTo>
                  <a:pt x="342366" y="335400"/>
                </a:lnTo>
                <a:lnTo>
                  <a:pt x="298754" y="365772"/>
                </a:lnTo>
                <a:lnTo>
                  <a:pt x="269236" y="385951"/>
                </a:lnTo>
                <a:lnTo>
                  <a:pt x="224774" y="427132"/>
                </a:lnTo>
                <a:lnTo>
                  <a:pt x="198863" y="470468"/>
                </a:lnTo>
                <a:lnTo>
                  <a:pt x="186337" y="522295"/>
                </a:lnTo>
                <a:lnTo>
                  <a:pt x="184772" y="551789"/>
                </a:lnTo>
                <a:lnTo>
                  <a:pt x="184772" y="605650"/>
                </a:lnTo>
                <a:lnTo>
                  <a:pt x="377050" y="605650"/>
                </a:lnTo>
                <a:lnTo>
                  <a:pt x="377050" y="573709"/>
                </a:lnTo>
                <a:lnTo>
                  <a:pt x="378086" y="560698"/>
                </a:lnTo>
                <a:lnTo>
                  <a:pt x="405008" y="515760"/>
                </a:lnTo>
                <a:lnTo>
                  <a:pt x="446198" y="484605"/>
                </a:lnTo>
                <a:lnTo>
                  <a:pt x="476008" y="464743"/>
                </a:lnTo>
                <a:lnTo>
                  <a:pt x="512193" y="439626"/>
                </a:lnTo>
                <a:lnTo>
                  <a:pt x="543098" y="413767"/>
                </a:lnTo>
                <a:lnTo>
                  <a:pt x="589051" y="359829"/>
                </a:lnTo>
                <a:lnTo>
                  <a:pt x="615591" y="299307"/>
                </a:lnTo>
                <a:lnTo>
                  <a:pt x="624433" y="228612"/>
                </a:lnTo>
                <a:lnTo>
                  <a:pt x="620830" y="192278"/>
                </a:lnTo>
                <a:close/>
              </a:path>
              <a:path w="624839" h="944879">
                <a:moveTo>
                  <a:pt x="325691" y="0"/>
                </a:moveTo>
                <a:lnTo>
                  <a:pt x="277477" y="1815"/>
                </a:lnTo>
                <a:lnTo>
                  <a:pt x="229825" y="7262"/>
                </a:lnTo>
                <a:lnTo>
                  <a:pt x="182736" y="16339"/>
                </a:lnTo>
                <a:lnTo>
                  <a:pt x="136209" y="29046"/>
                </a:lnTo>
                <a:lnTo>
                  <a:pt x="90244" y="45384"/>
                </a:lnTo>
                <a:lnTo>
                  <a:pt x="44841" y="65352"/>
                </a:lnTo>
                <a:lnTo>
                  <a:pt x="0" y="88950"/>
                </a:lnTo>
                <a:lnTo>
                  <a:pt x="87071" y="259308"/>
                </a:lnTo>
                <a:lnTo>
                  <a:pt x="136392" y="235175"/>
                </a:lnTo>
                <a:lnTo>
                  <a:pt x="183161" y="216407"/>
                </a:lnTo>
                <a:lnTo>
                  <a:pt x="227378" y="203001"/>
                </a:lnTo>
                <a:lnTo>
                  <a:pt x="269042" y="194958"/>
                </a:lnTo>
                <a:lnTo>
                  <a:pt x="308152" y="192278"/>
                </a:lnTo>
                <a:lnTo>
                  <a:pt x="620830" y="192278"/>
                </a:lnTo>
                <a:lnTo>
                  <a:pt x="619461" y="178468"/>
                </a:lnTo>
                <a:lnTo>
                  <a:pt x="604546" y="133881"/>
                </a:lnTo>
                <a:lnTo>
                  <a:pt x="579690" y="94854"/>
                </a:lnTo>
                <a:lnTo>
                  <a:pt x="544893" y="61391"/>
                </a:lnTo>
                <a:lnTo>
                  <a:pt x="510673" y="39289"/>
                </a:lnTo>
                <a:lnTo>
                  <a:pt x="471642" y="22099"/>
                </a:lnTo>
                <a:lnTo>
                  <a:pt x="427800" y="9821"/>
                </a:lnTo>
                <a:lnTo>
                  <a:pt x="379150" y="2455"/>
                </a:lnTo>
                <a:lnTo>
                  <a:pt x="325691"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374081"/>
            <a:endParaRPr lang="en-US" sz="1473">
              <a:solidFill>
                <a:prstClr val="black"/>
              </a:solidFill>
            </a:endParaRPr>
          </a:p>
        </p:txBody>
      </p:sp>
      <p:sp>
        <p:nvSpPr>
          <p:cNvPr id="30725" name="object 7">
            <a:extLst>
              <a:ext uri="{FF2B5EF4-FFF2-40B4-BE49-F238E27FC236}">
                <a16:creationId xmlns:a16="http://schemas.microsoft.com/office/drawing/2014/main" id="{31C224F0-4F7F-8A4A-BB3C-D9ED3DDB1AF1}"/>
              </a:ext>
            </a:extLst>
          </p:cNvPr>
          <p:cNvSpPr>
            <a:spLocks noGrp="1"/>
          </p:cNvSpPr>
          <p:nvPr>
            <p:ph type="sldNum" sz="quarter" idx="12"/>
          </p:nvPr>
        </p:nvSpPr>
        <p:spPr bwMode="auto">
          <a:xfrm>
            <a:off x="4135582" y="5900738"/>
            <a:ext cx="872836" cy="505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0782">
              <a:spcBef>
                <a:spcPct val="20000"/>
              </a:spcBef>
              <a:defRPr>
                <a:solidFill>
                  <a:schemeClr val="tx1"/>
                </a:solidFill>
                <a:latin typeface="Calibri" panose="020F0502020204030204" pitchFamily="34" charset="0"/>
                <a:ea typeface="ＭＳ Ｐゴシック" panose="020B0600070205080204" pitchFamily="34" charset="-128"/>
              </a:defRPr>
            </a:lvl1pPr>
            <a:lvl2pPr marL="31035737" indent="-30661656">
              <a:spcBef>
                <a:spcPct val="20000"/>
              </a:spcBef>
              <a:defRPr>
                <a:solidFill>
                  <a:schemeClr val="tx1"/>
                </a:solidFill>
                <a:latin typeface="Calibri" panose="020F0502020204030204" pitchFamily="34" charset="0"/>
                <a:ea typeface="ＭＳ Ｐゴシック" panose="020B0600070205080204" pitchFamily="34" charset="-128"/>
              </a:defRPr>
            </a:lvl2pPr>
            <a:lvl3pPr marL="935203" indent="-187041">
              <a:spcBef>
                <a:spcPct val="20000"/>
              </a:spcBef>
              <a:defRPr>
                <a:solidFill>
                  <a:schemeClr val="tx1"/>
                </a:solidFill>
                <a:latin typeface="Calibri" panose="020F0502020204030204" pitchFamily="34" charset="0"/>
                <a:ea typeface="ＭＳ Ｐゴシック" panose="020B0600070205080204" pitchFamily="34" charset="-128"/>
              </a:defRPr>
            </a:lvl3pPr>
            <a:lvl4pPr marL="1309284" indent="-187041">
              <a:spcBef>
                <a:spcPct val="20000"/>
              </a:spcBef>
              <a:defRPr>
                <a:solidFill>
                  <a:schemeClr val="tx1"/>
                </a:solidFill>
                <a:latin typeface="Calibri" panose="020F0502020204030204" pitchFamily="34" charset="0"/>
                <a:ea typeface="ＭＳ Ｐゴシック" panose="020B0600070205080204" pitchFamily="34" charset="-128"/>
              </a:defRPr>
            </a:lvl4pPr>
            <a:lvl5pPr marL="1683365" indent="-187041">
              <a:spcBef>
                <a:spcPct val="20000"/>
              </a:spcBef>
              <a:defRPr>
                <a:solidFill>
                  <a:schemeClr val="tx1"/>
                </a:solidFill>
                <a:latin typeface="Calibri" panose="020F0502020204030204" pitchFamily="34" charset="0"/>
                <a:ea typeface="ＭＳ Ｐゴシック" panose="020B0600070205080204" pitchFamily="34" charset="-128"/>
              </a:defRPr>
            </a:lvl5pPr>
            <a:lvl6pPr marL="2057446"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431527"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2805608"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179689"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374081">
              <a:spcBef>
                <a:spcPct val="0"/>
              </a:spcBef>
            </a:pPr>
            <a:r>
              <a:rPr lang="en-US" altLang="en-US">
                <a:solidFill>
                  <a:srgbClr val="F89829"/>
                </a:solidFill>
                <a:latin typeface="Open Sans Light" panose="020B0306030504020204" pitchFamily="34" charset="0"/>
              </a:rPr>
              <a:t>11</a:t>
            </a:r>
          </a:p>
        </p:txBody>
      </p:sp>
      <p:sp>
        <p:nvSpPr>
          <p:cNvPr id="8" name="TextBox 7">
            <a:extLst>
              <a:ext uri="{FF2B5EF4-FFF2-40B4-BE49-F238E27FC236}">
                <a16:creationId xmlns:a16="http://schemas.microsoft.com/office/drawing/2014/main" id="{1C0FB5E2-61B8-7D40-A2CA-867FDC48BC84}"/>
              </a:ext>
            </a:extLst>
          </p:cNvPr>
          <p:cNvSpPr txBox="1"/>
          <p:nvPr/>
        </p:nvSpPr>
        <p:spPr>
          <a:xfrm>
            <a:off x="7439891" y="6172200"/>
            <a:ext cx="1184564" cy="318998"/>
          </a:xfrm>
          <a:prstGeom prst="rect">
            <a:avLst/>
          </a:prstGeom>
          <a:noFill/>
        </p:spPr>
        <p:txBody>
          <a:bodyPr>
            <a:spAutoFit/>
          </a:bodyPr>
          <a:lstStyle/>
          <a:p>
            <a:pPr algn="r" defTabSz="374081" eaLnBrk="1" hangingPunct="1">
              <a:defRPr/>
            </a:pPr>
            <a:r>
              <a:rPr lang="en-US" sz="1473" dirty="0">
                <a:solidFill>
                  <a:prstClr val="black">
                    <a:alpha val="50000"/>
                  </a:prstClr>
                </a:solidFill>
                <a:latin typeface="Open Sans"/>
                <a:ea typeface="ＭＳ Ｐゴシック" pitchFamily="4" charset="-128"/>
                <a:cs typeface="Open Sans"/>
              </a:rPr>
              <a:t> © IFFOR</a:t>
            </a:r>
          </a:p>
        </p:txBody>
      </p:sp>
      <p:pic>
        <p:nvPicPr>
          <p:cNvPr id="30727" name="Picture 4" descr="Icon&#10;&#10;Description automatically generated">
            <a:extLst>
              <a:ext uri="{FF2B5EF4-FFF2-40B4-BE49-F238E27FC236}">
                <a16:creationId xmlns:a16="http://schemas.microsoft.com/office/drawing/2014/main" id="{AFDBF4B4-F2A4-3242-9371-99F4D0F668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247" y="2308081"/>
            <a:ext cx="3367953" cy="335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51B15D"/>
        </a:solidFill>
        <a:effectLst/>
      </p:bgPr>
    </p:bg>
    <p:spTree>
      <p:nvGrpSpPr>
        <p:cNvPr id="1" name=""/>
        <p:cNvGrpSpPr/>
        <p:nvPr/>
      </p:nvGrpSpPr>
      <p:grpSpPr>
        <a:xfrm>
          <a:off x="0" y="0"/>
          <a:ext cx="0" cy="0"/>
          <a:chOff x="0" y="0"/>
          <a:chExt cx="0" cy="0"/>
        </a:xfrm>
      </p:grpSpPr>
      <p:sp>
        <p:nvSpPr>
          <p:cNvPr id="32771" name="object 6">
            <a:extLst>
              <a:ext uri="{FF2B5EF4-FFF2-40B4-BE49-F238E27FC236}">
                <a16:creationId xmlns:a16="http://schemas.microsoft.com/office/drawing/2014/main" id="{94306DCB-A166-CB4F-92DA-CEFEC8D9A3E5}"/>
              </a:ext>
            </a:extLst>
          </p:cNvPr>
          <p:cNvSpPr txBox="1">
            <a:spLocks noChangeArrowheads="1"/>
          </p:cNvSpPr>
          <p:nvPr/>
        </p:nvSpPr>
        <p:spPr bwMode="auto">
          <a:xfrm>
            <a:off x="4265468" y="5735782"/>
            <a:ext cx="680605" cy="50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10391" defTabSz="374081" eaLnBrk="1" hangingPunct="1">
              <a:lnSpc>
                <a:spcPts val="3948"/>
              </a:lnSpc>
              <a:spcBef>
                <a:spcPct val="0"/>
              </a:spcBef>
            </a:pPr>
            <a:r>
              <a:rPr lang="en-US" altLang="en-US" sz="3927" i="1">
                <a:solidFill>
                  <a:srgbClr val="396AB3"/>
                </a:solidFill>
                <a:latin typeface="Open Sans Light" panose="020B0306030504020204" pitchFamily="34" charset="0"/>
                <a:cs typeface="Open Sans Light" panose="020B0306030504020204" pitchFamily="34" charset="0"/>
              </a:rPr>
              <a:t>12</a:t>
            </a:r>
            <a:endParaRPr lang="en-US" altLang="en-US" sz="3927">
              <a:solidFill>
                <a:prstClr val="black"/>
              </a:solidFill>
              <a:latin typeface="Open Sans Light" panose="020B0306030504020204" pitchFamily="34" charset="0"/>
              <a:cs typeface="Open Sans Light" panose="020B0306030504020204" pitchFamily="34" charset="0"/>
            </a:endParaRPr>
          </a:p>
        </p:txBody>
      </p:sp>
      <p:sp>
        <p:nvSpPr>
          <p:cNvPr id="32772" name="object 5">
            <a:extLst>
              <a:ext uri="{FF2B5EF4-FFF2-40B4-BE49-F238E27FC236}">
                <a16:creationId xmlns:a16="http://schemas.microsoft.com/office/drawing/2014/main" id="{D7A5AF52-0A26-BF4F-8D8C-FEE9D3025777}"/>
              </a:ext>
            </a:extLst>
          </p:cNvPr>
          <p:cNvSpPr txBox="1">
            <a:spLocks noChangeArrowheads="1"/>
          </p:cNvSpPr>
          <p:nvPr/>
        </p:nvSpPr>
        <p:spPr bwMode="auto">
          <a:xfrm>
            <a:off x="670215" y="617080"/>
            <a:ext cx="4524638"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2700">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10391" algn="ctr" defTabSz="374081" eaLnBrk="1" hangingPunct="1">
              <a:spcBef>
                <a:spcPct val="0"/>
              </a:spcBef>
            </a:pPr>
            <a:r>
              <a:rPr lang="en-US" altLang="en-US" sz="4400" dirty="0">
                <a:solidFill>
                  <a:srgbClr val="FFFFFF"/>
                </a:solidFill>
                <a:latin typeface="Open Sans" panose="020B0606030504020204" pitchFamily="34" charset="0"/>
                <a:cs typeface="Calibri" panose="020F0502020204030204" pitchFamily="34" charset="0"/>
              </a:rPr>
              <a:t>Next steps</a:t>
            </a:r>
            <a:endParaRPr lang="en-US" altLang="en-US" sz="4400" dirty="0">
              <a:solidFill>
                <a:prstClr val="black"/>
              </a:solidFill>
              <a:latin typeface="Open Sans" panose="020B0606030504020204" pitchFamily="34" charset="0"/>
              <a:cs typeface="Calibri" panose="020F0502020204030204" pitchFamily="34" charset="0"/>
            </a:endParaRPr>
          </a:p>
        </p:txBody>
      </p:sp>
      <p:pic>
        <p:nvPicPr>
          <p:cNvPr id="32773" name="Picture 7" descr="steps.png">
            <a:extLst>
              <a:ext uri="{FF2B5EF4-FFF2-40B4-BE49-F238E27FC236}">
                <a16:creationId xmlns:a16="http://schemas.microsoft.com/office/drawing/2014/main" id="{29A85D2C-0028-2C42-B3F4-F89ECE50122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2154" y="1932709"/>
            <a:ext cx="4071937" cy="3383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F7D42B5-3736-0540-AB7A-E79518C2FD3F}"/>
              </a:ext>
            </a:extLst>
          </p:cNvPr>
          <p:cNvSpPr txBox="1"/>
          <p:nvPr/>
        </p:nvSpPr>
        <p:spPr>
          <a:xfrm>
            <a:off x="7439891" y="6172200"/>
            <a:ext cx="1184564" cy="318998"/>
          </a:xfrm>
          <a:prstGeom prst="rect">
            <a:avLst/>
          </a:prstGeom>
          <a:noFill/>
        </p:spPr>
        <p:txBody>
          <a:bodyPr>
            <a:spAutoFit/>
          </a:bodyPr>
          <a:lstStyle/>
          <a:p>
            <a:pPr algn="r" defTabSz="374081" eaLnBrk="1" hangingPunct="1">
              <a:defRPr/>
            </a:pPr>
            <a:r>
              <a:rPr lang="en-US" sz="1473" dirty="0">
                <a:solidFill>
                  <a:prstClr val="black">
                    <a:alpha val="50000"/>
                  </a:prstClr>
                </a:solidFill>
                <a:latin typeface="Open Sans"/>
                <a:ea typeface="ＭＳ Ｐゴシック" pitchFamily="4" charset="-128"/>
                <a:cs typeface="Open Sans"/>
              </a:rPr>
              <a:t> © IFFOR</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D0B894A-3269-DB4F-9E2B-0F9B4F88DAA6}"/>
              </a:ext>
            </a:extLst>
          </p:cNvPr>
          <p:cNvSpPr txBox="1"/>
          <p:nvPr/>
        </p:nvSpPr>
        <p:spPr>
          <a:xfrm>
            <a:off x="0" y="3429000"/>
            <a:ext cx="9143999" cy="861774"/>
          </a:xfrm>
          <a:prstGeom prst="rect">
            <a:avLst/>
          </a:prstGeom>
          <a:solidFill>
            <a:srgbClr val="51B15D"/>
          </a:solidFill>
        </p:spPr>
        <p:txBody>
          <a:bodyPr wrap="square" lIns="822960" tIns="182880" bIns="182880">
            <a:spAutoFit/>
          </a:bodyPr>
          <a:lstStyle/>
          <a:p>
            <a:pPr eaLnBrk="1" fontAlgn="auto" hangingPunct="1">
              <a:spcBef>
                <a:spcPts val="0"/>
              </a:spcBef>
              <a:spcAft>
                <a:spcPts val="0"/>
              </a:spcAft>
              <a:defRPr/>
            </a:pPr>
            <a:r>
              <a:rPr lang="en-US" sz="3200" b="1" dirty="0">
                <a:solidFill>
                  <a:schemeClr val="bg1"/>
                </a:solidFill>
                <a:latin typeface="Open Sans"/>
                <a:ea typeface="+mn-ea"/>
                <a:cs typeface="Open Sans"/>
              </a:rPr>
              <a:t>End of Part 2</a:t>
            </a:r>
            <a:endParaRPr lang="en-US" sz="3200" b="1" dirty="0">
              <a:solidFill>
                <a:schemeClr val="bg1"/>
              </a:solidFill>
              <a:latin typeface="Open Sans Light"/>
              <a:ea typeface="+mn-ea"/>
              <a:cs typeface="Open Sans Light"/>
            </a:endParaRPr>
          </a:p>
        </p:txBody>
      </p:sp>
      <p:pic>
        <p:nvPicPr>
          <p:cNvPr id="4" name="Picture 3" descr="Logo&#10;&#10;Description automatically generated">
            <a:extLst>
              <a:ext uri="{FF2B5EF4-FFF2-40B4-BE49-F238E27FC236}">
                <a16:creationId xmlns:a16="http://schemas.microsoft.com/office/drawing/2014/main" id="{71DFFFA6-2468-7641-B3B0-1C64AEFEE374}"/>
              </a:ext>
            </a:extLst>
          </p:cNvPr>
          <p:cNvPicPr>
            <a:picLocks noChangeAspect="1"/>
          </p:cNvPicPr>
          <p:nvPr/>
        </p:nvPicPr>
        <p:blipFill>
          <a:blip r:embed="rId4"/>
          <a:stretch>
            <a:fillRect/>
          </a:stretch>
        </p:blipFill>
        <p:spPr>
          <a:xfrm>
            <a:off x="930749" y="457200"/>
            <a:ext cx="1491346" cy="1527243"/>
          </a:xfrm>
          <a:prstGeom prst="rect">
            <a:avLst/>
          </a:prstGeom>
        </p:spPr>
      </p:pic>
    </p:spTree>
    <p:custDataLst>
      <p:tags r:id="rId1"/>
    </p:custDataLst>
    <p:extLst>
      <p:ext uri="{BB962C8B-B14F-4D97-AF65-F5344CB8AC3E}">
        <p14:creationId xmlns:p14="http://schemas.microsoft.com/office/powerpoint/2010/main" val="2186526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8A6D36-5034-FB49-96CF-D453F0BD45F8}"/>
              </a:ext>
            </a:extLst>
          </p:cNvPr>
          <p:cNvSpPr txBox="1"/>
          <p:nvPr/>
        </p:nvSpPr>
        <p:spPr>
          <a:xfrm>
            <a:off x="0" y="3429000"/>
            <a:ext cx="9143999" cy="861774"/>
          </a:xfrm>
          <a:prstGeom prst="rect">
            <a:avLst/>
          </a:prstGeom>
          <a:solidFill>
            <a:srgbClr val="B0C442"/>
          </a:solidFill>
        </p:spPr>
        <p:txBody>
          <a:bodyPr wrap="square" lIns="822960" tIns="182880" bIns="182880">
            <a:spAutoFit/>
          </a:bodyPr>
          <a:lstStyle/>
          <a:p>
            <a:pPr defTabSz="374081" eaLnBrk="1" hangingPunct="1"/>
            <a:r>
              <a:rPr lang="en-US" altLang="en-US" sz="3200" b="1" dirty="0">
                <a:solidFill>
                  <a:schemeClr val="bg1"/>
                </a:solidFill>
                <a:latin typeface="Open Sans" panose="020B0606030504020204" pitchFamily="34" charset="0"/>
                <a:cs typeface="Open Sans" panose="020B0606030504020204" pitchFamily="34" charset="0"/>
              </a:rPr>
              <a:t>Part 3: The media and celebrities</a:t>
            </a:r>
            <a:endParaRPr lang="en-US" altLang="en-US" sz="3200" b="1" dirty="0">
              <a:solidFill>
                <a:schemeClr val="bg1"/>
              </a:solidFill>
              <a:latin typeface="Open Sans Light" panose="020B0306030504020204" pitchFamily="34" charset="0"/>
              <a:cs typeface="Open Sans Light" panose="020B0306030504020204" pitchFamily="34" charset="0"/>
            </a:endParaRPr>
          </a:p>
        </p:txBody>
      </p:sp>
      <p:pic>
        <p:nvPicPr>
          <p:cNvPr id="4" name="Picture 3" descr="Logo&#10;&#10;Description automatically generated">
            <a:extLst>
              <a:ext uri="{FF2B5EF4-FFF2-40B4-BE49-F238E27FC236}">
                <a16:creationId xmlns:a16="http://schemas.microsoft.com/office/drawing/2014/main" id="{525A8757-69F7-E94C-93DE-57A56D43A7B4}"/>
              </a:ext>
            </a:extLst>
          </p:cNvPr>
          <p:cNvPicPr>
            <a:picLocks noChangeAspect="1"/>
          </p:cNvPicPr>
          <p:nvPr/>
        </p:nvPicPr>
        <p:blipFill>
          <a:blip r:embed="rId3"/>
          <a:stretch>
            <a:fillRect/>
          </a:stretch>
        </p:blipFill>
        <p:spPr>
          <a:xfrm>
            <a:off x="930748" y="457200"/>
            <a:ext cx="2042289" cy="2091447"/>
          </a:xfrm>
          <a:prstGeom prst="rect">
            <a:avLst/>
          </a:prstGeom>
        </p:spPr>
      </p:pic>
    </p:spTree>
    <p:extLst>
      <p:ext uri="{BB962C8B-B14F-4D97-AF65-F5344CB8AC3E}">
        <p14:creationId xmlns:p14="http://schemas.microsoft.com/office/powerpoint/2010/main" val="24049677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a:extLst>
              <a:ext uri="{FF2B5EF4-FFF2-40B4-BE49-F238E27FC236}">
                <a16:creationId xmlns:a16="http://schemas.microsoft.com/office/drawing/2014/main" id="{AC887232-62BA-C940-BBC1-A2F58CC47735}"/>
              </a:ext>
            </a:extLst>
          </p:cNvPr>
          <p:cNvSpPr txBox="1">
            <a:spLocks/>
          </p:cNvSpPr>
          <p:nvPr/>
        </p:nvSpPr>
        <p:spPr bwMode="auto">
          <a:xfrm>
            <a:off x="1554740" y="672811"/>
            <a:ext cx="5261696" cy="43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r>
              <a:rPr lang="en-US" altLang="en-US" sz="3273">
                <a:solidFill>
                  <a:srgbClr val="366AB3"/>
                </a:solidFill>
                <a:latin typeface="Open Sans Light" panose="020B0306030504020204" pitchFamily="34" charset="0"/>
                <a:cs typeface="Open Sans Light" panose="020B0306030504020204" pitchFamily="34" charset="0"/>
              </a:rPr>
              <a:t>The Media and </a:t>
            </a:r>
            <a:r>
              <a:rPr lang="en-US" altLang="en-US" sz="3273" i="1">
                <a:solidFill>
                  <a:srgbClr val="366AB3"/>
                </a:solidFill>
                <a:latin typeface="Open Sans Light" panose="020B0306030504020204" pitchFamily="34" charset="0"/>
                <a:cs typeface="Open Sans Light" panose="020B0306030504020204" pitchFamily="34" charset="0"/>
              </a:rPr>
              <a:t>Body image</a:t>
            </a:r>
            <a:endParaRPr lang="en-US" altLang="en-US" sz="3273" i="1">
              <a:solidFill>
                <a:prstClr val="black"/>
              </a:solidFill>
              <a:latin typeface="Open Sans Light" panose="020B0306030504020204" pitchFamily="34" charset="0"/>
              <a:cs typeface="Open Sans Light" panose="020B0306030504020204" pitchFamily="34" charset="0"/>
            </a:endParaRPr>
          </a:p>
          <a:p>
            <a:pPr defTabSz="374081" eaLnBrk="1" hangingPunct="1">
              <a:spcBef>
                <a:spcPct val="0"/>
              </a:spcBef>
            </a:pPr>
            <a:r>
              <a:rPr lang="en-US" altLang="en-US" sz="3273">
                <a:solidFill>
                  <a:srgbClr val="366AB3"/>
                </a:solidFill>
                <a:latin typeface="Open Sans Light" panose="020B0306030504020204" pitchFamily="34" charset="0"/>
                <a:cs typeface="Open Sans Light" panose="020B0306030504020204" pitchFamily="34" charset="0"/>
              </a:rPr>
              <a:t> </a:t>
            </a:r>
            <a:br>
              <a:rPr lang="en-US" altLang="en-US" sz="3273">
                <a:solidFill>
                  <a:srgbClr val="366AB3"/>
                </a:solidFill>
                <a:latin typeface="Open Sans Light" panose="020B0306030504020204" pitchFamily="34" charset="0"/>
                <a:cs typeface="Open Sans Light" panose="020B0306030504020204" pitchFamily="34" charset="0"/>
              </a:rPr>
            </a:br>
            <a:endParaRPr lang="en-US" altLang="en-US" sz="3273">
              <a:solidFill>
                <a:srgbClr val="366AB3"/>
              </a:solidFill>
              <a:latin typeface="Open Sans Light" panose="020B0306030504020204" pitchFamily="34" charset="0"/>
              <a:cs typeface="Open Sans Light" panose="020B0306030504020204" pitchFamily="34" charset="0"/>
            </a:endParaRPr>
          </a:p>
        </p:txBody>
      </p:sp>
      <p:sp>
        <p:nvSpPr>
          <p:cNvPr id="10242" name="TextBox 7">
            <a:extLst>
              <a:ext uri="{FF2B5EF4-FFF2-40B4-BE49-F238E27FC236}">
                <a16:creationId xmlns:a16="http://schemas.microsoft.com/office/drawing/2014/main" id="{2AB65BBE-DAE6-B74E-8490-4AE63056E4DA}"/>
              </a:ext>
            </a:extLst>
          </p:cNvPr>
          <p:cNvSpPr txBox="1">
            <a:spLocks noChangeArrowheads="1"/>
          </p:cNvSpPr>
          <p:nvPr/>
        </p:nvSpPr>
        <p:spPr bwMode="auto">
          <a:xfrm>
            <a:off x="3151043" y="991034"/>
            <a:ext cx="2103461" cy="9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r>
              <a:rPr lang="en-US" altLang="en-US" sz="5891" dirty="0">
                <a:solidFill>
                  <a:srgbClr val="B0C442"/>
                </a:solidFill>
                <a:latin typeface="Open Sans Light" panose="020B0306030504020204" pitchFamily="34" charset="0"/>
                <a:cs typeface="Open Sans Light" panose="020B0306030504020204" pitchFamily="34" charset="0"/>
              </a:rPr>
              <a:t>recap</a:t>
            </a:r>
            <a:endParaRPr lang="en-US" altLang="en-US" sz="5891" b="1" dirty="0">
              <a:solidFill>
                <a:srgbClr val="B0C442"/>
              </a:solidFill>
              <a:latin typeface="Open Sans" panose="020B0606030504020204" pitchFamily="34" charset="0"/>
              <a:cs typeface="Open Sans" panose="020B0606030504020204" pitchFamily="34" charset="0"/>
            </a:endParaRPr>
          </a:p>
        </p:txBody>
      </p:sp>
      <p:sp>
        <p:nvSpPr>
          <p:cNvPr id="10243" name="Rectangle 8">
            <a:extLst>
              <a:ext uri="{FF2B5EF4-FFF2-40B4-BE49-F238E27FC236}">
                <a16:creationId xmlns:a16="http://schemas.microsoft.com/office/drawing/2014/main" id="{CAAE9EED-D940-FB4F-929B-DD5C2D8C823A}"/>
              </a:ext>
            </a:extLst>
          </p:cNvPr>
          <p:cNvSpPr>
            <a:spLocks noChangeArrowheads="1"/>
          </p:cNvSpPr>
          <p:nvPr/>
        </p:nvSpPr>
        <p:spPr bwMode="auto">
          <a:xfrm>
            <a:off x="627352" y="2361335"/>
            <a:ext cx="2802948" cy="2523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r>
              <a:rPr lang="en-US" altLang="en-US" sz="2291">
                <a:solidFill>
                  <a:srgbClr val="366AB3"/>
                </a:solidFill>
                <a:latin typeface="Open Sans" panose="020B0606030504020204" pitchFamily="34" charset="0"/>
                <a:cs typeface="Open Sans" panose="020B0606030504020204" pitchFamily="34" charset="0"/>
              </a:rPr>
              <a:t>In the first part of this activity, you explored some of the issues associated with </a:t>
            </a:r>
            <a:r>
              <a:rPr lang="en-US" altLang="en-US" sz="2291" b="1">
                <a:solidFill>
                  <a:srgbClr val="366AB3"/>
                </a:solidFill>
                <a:latin typeface="Open Sans" panose="020B0606030504020204" pitchFamily="34" charset="0"/>
                <a:cs typeface="Open Sans" panose="020B0606030504020204" pitchFamily="34" charset="0"/>
              </a:rPr>
              <a:t>body image</a:t>
            </a:r>
            <a:r>
              <a:rPr lang="en-US" altLang="en-US" sz="2291">
                <a:solidFill>
                  <a:srgbClr val="366AB3"/>
                </a:solidFill>
                <a:latin typeface="Open Sans" panose="020B0606030504020204" pitchFamily="34" charset="0"/>
                <a:cs typeface="Open Sans" panose="020B0606030504020204" pitchFamily="34" charset="0"/>
              </a:rPr>
              <a:t>:</a:t>
            </a:r>
          </a:p>
        </p:txBody>
      </p:sp>
      <p:sp>
        <p:nvSpPr>
          <p:cNvPr id="10244" name="Rectangle 9">
            <a:extLst>
              <a:ext uri="{FF2B5EF4-FFF2-40B4-BE49-F238E27FC236}">
                <a16:creationId xmlns:a16="http://schemas.microsoft.com/office/drawing/2014/main" id="{4034BD4D-DF19-5B43-BEFE-97C116952D50}"/>
              </a:ext>
            </a:extLst>
          </p:cNvPr>
          <p:cNvSpPr>
            <a:spLocks noChangeArrowheads="1"/>
          </p:cNvSpPr>
          <p:nvPr/>
        </p:nvSpPr>
        <p:spPr bwMode="auto">
          <a:xfrm>
            <a:off x="3529013" y="2361334"/>
            <a:ext cx="4987636" cy="3561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buFontTx/>
              <a:buChar char="•"/>
            </a:pPr>
            <a:r>
              <a:rPr lang="en-US" altLang="en-US" sz="2291" dirty="0">
                <a:solidFill>
                  <a:srgbClr val="366AB3"/>
                </a:solidFill>
                <a:latin typeface="Open Sans" panose="020B0606030504020204" pitchFamily="34" charset="0"/>
                <a:cs typeface="Open Sans" panose="020B0606030504020204" pitchFamily="34" charset="0"/>
              </a:rPr>
              <a:t> The ways in which </a:t>
            </a:r>
            <a:r>
              <a:rPr lang="en-US" altLang="en-US" sz="2291" dirty="0" err="1">
                <a:solidFill>
                  <a:srgbClr val="366AB3"/>
                </a:solidFill>
                <a:latin typeface="Open Sans" panose="020B0606030504020204" pitchFamily="34" charset="0"/>
                <a:cs typeface="Open Sans" panose="020B0606030504020204" pitchFamily="34" charset="0"/>
              </a:rPr>
              <a:t>sexualised</a:t>
            </a:r>
            <a:r>
              <a:rPr lang="en-US" altLang="en-US" sz="2291" dirty="0">
                <a:solidFill>
                  <a:srgbClr val="366AB3"/>
                </a:solidFill>
                <a:latin typeface="Open Sans" panose="020B0606030504020204" pitchFamily="34" charset="0"/>
                <a:cs typeface="Open Sans" panose="020B0606030504020204" pitchFamily="34" charset="0"/>
              </a:rPr>
              <a:t> images are used to market products</a:t>
            </a:r>
          </a:p>
          <a:p>
            <a:pPr defTabSz="374081" eaLnBrk="1" hangingPunct="1">
              <a:spcBef>
                <a:spcPct val="0"/>
              </a:spcBef>
              <a:buFontTx/>
              <a:buChar char="•"/>
            </a:pPr>
            <a:endParaRPr lang="en-US" altLang="en-US" sz="2291" dirty="0">
              <a:solidFill>
                <a:srgbClr val="366AB3"/>
              </a:solidFill>
              <a:latin typeface="Open Sans" panose="020B0606030504020204" pitchFamily="34" charset="0"/>
              <a:cs typeface="Open Sans" panose="020B0606030504020204" pitchFamily="34" charset="0"/>
            </a:endParaRPr>
          </a:p>
          <a:p>
            <a:pPr defTabSz="374081" eaLnBrk="1" hangingPunct="1">
              <a:spcBef>
                <a:spcPct val="0"/>
              </a:spcBef>
              <a:buFontTx/>
              <a:buChar char="•"/>
            </a:pPr>
            <a:r>
              <a:rPr lang="en-US" altLang="en-US" sz="2291" dirty="0">
                <a:solidFill>
                  <a:srgbClr val="366AB3"/>
                </a:solidFill>
                <a:latin typeface="Open Sans" panose="020B0606030504020204" pitchFamily="34" charset="0"/>
                <a:cs typeface="Open Sans" panose="020B0606030504020204" pitchFamily="34" charset="0"/>
              </a:rPr>
              <a:t> The impact on young people of constant images of perfection</a:t>
            </a:r>
          </a:p>
          <a:p>
            <a:pPr defTabSz="374081" eaLnBrk="1" hangingPunct="1">
              <a:spcBef>
                <a:spcPct val="0"/>
              </a:spcBef>
              <a:buFontTx/>
              <a:buChar char="•"/>
            </a:pPr>
            <a:endParaRPr lang="en-US" altLang="en-US" sz="2291" dirty="0">
              <a:solidFill>
                <a:srgbClr val="366AB3"/>
              </a:solidFill>
              <a:latin typeface="Open Sans" panose="020B0606030504020204" pitchFamily="34" charset="0"/>
              <a:cs typeface="Open Sans" panose="020B0606030504020204" pitchFamily="34" charset="0"/>
            </a:endParaRPr>
          </a:p>
          <a:p>
            <a:pPr defTabSz="374081" eaLnBrk="1" hangingPunct="1">
              <a:spcBef>
                <a:spcPct val="0"/>
              </a:spcBef>
              <a:buFontTx/>
              <a:buChar char="•"/>
            </a:pPr>
            <a:r>
              <a:rPr lang="en-US" altLang="en-US" sz="2291" dirty="0">
                <a:solidFill>
                  <a:srgbClr val="366AB3"/>
                </a:solidFill>
                <a:latin typeface="Open Sans" panose="020B0606030504020204" pitchFamily="34" charset="0"/>
                <a:cs typeface="Open Sans" panose="020B0606030504020204" pitchFamily="34" charset="0"/>
              </a:rPr>
              <a:t> The ‘perfect body’ and how it is a changing and unrealistic target</a:t>
            </a:r>
          </a:p>
          <a:p>
            <a:pPr defTabSz="374081" eaLnBrk="1" hangingPunct="1">
              <a:spcBef>
                <a:spcPct val="0"/>
              </a:spcBef>
              <a:buFontTx/>
              <a:buChar char="•"/>
            </a:pPr>
            <a:endParaRPr lang="en-US" altLang="en-US" sz="2291" dirty="0">
              <a:solidFill>
                <a:srgbClr val="366AB3"/>
              </a:solidFill>
              <a:latin typeface="Open Sans" panose="020B0606030504020204" pitchFamily="34" charset="0"/>
              <a:cs typeface="Open Sans" panose="020B0606030504020204" pitchFamily="34" charset="0"/>
            </a:endParaRPr>
          </a:p>
          <a:p>
            <a:pPr defTabSz="374081" eaLnBrk="1" hangingPunct="1">
              <a:spcBef>
                <a:spcPct val="0"/>
              </a:spcBef>
              <a:buFontTx/>
              <a:buChar char="•"/>
            </a:pPr>
            <a:endParaRPr lang="en-US" altLang="en-US" sz="2291" dirty="0">
              <a:solidFill>
                <a:srgbClr val="366AB3"/>
              </a:solidFill>
              <a:latin typeface="Open Sans" panose="020B0606030504020204" pitchFamily="34" charset="0"/>
              <a:cs typeface="Open Sans" panose="020B0606030504020204" pitchFamily="34" charset="0"/>
            </a:endParaRPr>
          </a:p>
          <a:p>
            <a:pPr defTabSz="374081" eaLnBrk="1" hangingPunct="1">
              <a:spcBef>
                <a:spcPct val="0"/>
              </a:spcBef>
              <a:buFontTx/>
              <a:buChar char="•"/>
            </a:pPr>
            <a:endParaRPr lang="en-US" altLang="en-US" sz="2291" dirty="0">
              <a:solidFill>
                <a:srgbClr val="366AB3"/>
              </a:solidFill>
              <a:latin typeface="Open Sans" panose="020B0606030504020204" pitchFamily="34" charset="0"/>
              <a:cs typeface="Open Sans" panose="020B0606030504020204" pitchFamily="34" charset="0"/>
            </a:endParaRPr>
          </a:p>
          <a:p>
            <a:pPr defTabSz="374081" eaLnBrk="1" hangingPunct="1">
              <a:spcBef>
                <a:spcPct val="0"/>
              </a:spcBef>
              <a:buFontTx/>
              <a:buChar char="•"/>
            </a:pPr>
            <a:endParaRPr lang="en-US" altLang="en-US" sz="2291" dirty="0">
              <a:solidFill>
                <a:srgbClr val="366AB3"/>
              </a:solidFill>
              <a:latin typeface="Open Sans" panose="020B0606030504020204" pitchFamily="34" charset="0"/>
              <a:cs typeface="Open Sans" panose="020B0606030504020204" pitchFamily="34" charset="0"/>
            </a:endParaRPr>
          </a:p>
        </p:txBody>
      </p:sp>
      <p:sp>
        <p:nvSpPr>
          <p:cNvPr id="10245" name="object 11">
            <a:extLst>
              <a:ext uri="{FF2B5EF4-FFF2-40B4-BE49-F238E27FC236}">
                <a16:creationId xmlns:a16="http://schemas.microsoft.com/office/drawing/2014/main" id="{2CB930E5-E466-FC40-AFD6-14CDDEF5D576}"/>
              </a:ext>
            </a:extLst>
          </p:cNvPr>
          <p:cNvSpPr>
            <a:spLocks noGrp="1"/>
          </p:cNvSpPr>
          <p:nvPr>
            <p:ph type="sldNum" sz="quarter" idx="12"/>
          </p:nvPr>
        </p:nvSpPr>
        <p:spPr bwMode="auto">
          <a:xfrm>
            <a:off x="4019983" y="5908532"/>
            <a:ext cx="592282" cy="5386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0782">
              <a:spcBef>
                <a:spcPct val="20000"/>
              </a:spcBef>
              <a:defRPr>
                <a:solidFill>
                  <a:schemeClr val="tx1"/>
                </a:solidFill>
                <a:latin typeface="Calibri" panose="020F0502020204030204" pitchFamily="34" charset="0"/>
                <a:ea typeface="ＭＳ Ｐゴシック" panose="020B0600070205080204" pitchFamily="34" charset="-128"/>
              </a:defRPr>
            </a:lvl1pPr>
            <a:lvl2pPr marL="31035737" indent="-30661656">
              <a:spcBef>
                <a:spcPct val="20000"/>
              </a:spcBef>
              <a:defRPr>
                <a:solidFill>
                  <a:schemeClr val="tx1"/>
                </a:solidFill>
                <a:latin typeface="Calibri" panose="020F0502020204030204" pitchFamily="34" charset="0"/>
                <a:ea typeface="ＭＳ Ｐゴシック" panose="020B0600070205080204" pitchFamily="34" charset="-128"/>
              </a:defRPr>
            </a:lvl2pPr>
            <a:lvl3pPr marL="935203" indent="-187041">
              <a:spcBef>
                <a:spcPct val="20000"/>
              </a:spcBef>
              <a:defRPr>
                <a:solidFill>
                  <a:schemeClr val="tx1"/>
                </a:solidFill>
                <a:latin typeface="Calibri" panose="020F0502020204030204" pitchFamily="34" charset="0"/>
                <a:ea typeface="ＭＳ Ｐゴシック" panose="020B0600070205080204" pitchFamily="34" charset="-128"/>
              </a:defRPr>
            </a:lvl3pPr>
            <a:lvl4pPr marL="1309284" indent="-187041">
              <a:spcBef>
                <a:spcPct val="20000"/>
              </a:spcBef>
              <a:defRPr>
                <a:solidFill>
                  <a:schemeClr val="tx1"/>
                </a:solidFill>
                <a:latin typeface="Calibri" panose="020F0502020204030204" pitchFamily="34" charset="0"/>
                <a:ea typeface="ＭＳ Ｐゴシック" panose="020B0600070205080204" pitchFamily="34" charset="-128"/>
              </a:defRPr>
            </a:lvl4pPr>
            <a:lvl5pPr marL="1683365" indent="-187041">
              <a:spcBef>
                <a:spcPct val="20000"/>
              </a:spcBef>
              <a:defRPr>
                <a:solidFill>
                  <a:schemeClr val="tx1"/>
                </a:solidFill>
                <a:latin typeface="Calibri" panose="020F0502020204030204" pitchFamily="34" charset="0"/>
                <a:ea typeface="ＭＳ Ｐゴシック" panose="020B0600070205080204" pitchFamily="34" charset="-128"/>
              </a:defRPr>
            </a:lvl5pPr>
            <a:lvl6pPr marL="2057446"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431527"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2805608"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179689"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374081">
              <a:lnSpc>
                <a:spcPts val="4214"/>
              </a:lnSpc>
              <a:spcBef>
                <a:spcPct val="0"/>
              </a:spcBef>
            </a:pPr>
            <a:r>
              <a:rPr lang="en-US" altLang="en-US">
                <a:solidFill>
                  <a:srgbClr val="F89829"/>
                </a:solidFill>
                <a:latin typeface="Open Sans Light" panose="020B0306030504020204" pitchFamily="34" charset="0"/>
              </a:rPr>
              <a:t>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0C442"/>
        </a:solidFill>
        <a:effectLst/>
      </p:bgPr>
    </p:bg>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6CD53CF7-496E-1343-9956-B0E4E2B3034B}"/>
              </a:ext>
            </a:extLst>
          </p:cNvPr>
          <p:cNvSpPr txBox="1">
            <a:spLocks/>
          </p:cNvSpPr>
          <p:nvPr/>
        </p:nvSpPr>
        <p:spPr bwMode="auto">
          <a:xfrm>
            <a:off x="1743075" y="576923"/>
            <a:ext cx="4313527" cy="513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90" tIns="44945" rIns="89890" bIns="44945"/>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r>
              <a:rPr lang="en-US" altLang="en-US" sz="3518" dirty="0">
                <a:solidFill>
                  <a:srgbClr val="3C5B99"/>
                </a:solidFill>
                <a:latin typeface="Open Sans Light" panose="020B0306030504020204" pitchFamily="34" charset="0"/>
                <a:cs typeface="Open Sans Light" panose="020B0306030504020204" pitchFamily="34" charset="0"/>
              </a:rPr>
              <a:t>Learning</a:t>
            </a:r>
            <a:br>
              <a:rPr lang="en-US" altLang="en-US" sz="3109" dirty="0">
                <a:solidFill>
                  <a:srgbClr val="366AB3"/>
                </a:solidFill>
                <a:latin typeface="Open Sans Light" panose="020B0306030504020204" pitchFamily="34" charset="0"/>
                <a:cs typeface="Open Sans Light" panose="020B0306030504020204" pitchFamily="34" charset="0"/>
              </a:rPr>
            </a:br>
            <a:endParaRPr lang="en-US" altLang="en-US" sz="3109" dirty="0">
              <a:solidFill>
                <a:srgbClr val="366AB3"/>
              </a:solidFill>
              <a:latin typeface="Open Sans Light" panose="020B0306030504020204" pitchFamily="34" charset="0"/>
              <a:cs typeface="Open Sans Light" panose="020B0306030504020204" pitchFamily="34" charset="0"/>
            </a:endParaRPr>
          </a:p>
        </p:txBody>
      </p:sp>
      <p:sp>
        <p:nvSpPr>
          <p:cNvPr id="12291" name="TextBox 6">
            <a:extLst>
              <a:ext uri="{FF2B5EF4-FFF2-40B4-BE49-F238E27FC236}">
                <a16:creationId xmlns:a16="http://schemas.microsoft.com/office/drawing/2014/main" id="{39D4C81C-0EDA-FD4D-ADEE-C30CD78C21F8}"/>
              </a:ext>
            </a:extLst>
          </p:cNvPr>
          <p:cNvSpPr txBox="1">
            <a:spLocks noChangeArrowheads="1"/>
          </p:cNvSpPr>
          <p:nvPr/>
        </p:nvSpPr>
        <p:spPr bwMode="auto">
          <a:xfrm>
            <a:off x="2584739" y="923193"/>
            <a:ext cx="3887678" cy="108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890" tIns="44945" rIns="89890" bIns="44945">
            <a:spAutoFit/>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r>
              <a:rPr lang="en-US" altLang="en-US" sz="6464" dirty="0">
                <a:solidFill>
                  <a:prstClr val="white"/>
                </a:solidFill>
                <a:latin typeface="Open Sans Light" panose="020B0306030504020204" pitchFamily="34" charset="0"/>
                <a:cs typeface="Open Sans Light" panose="020B0306030504020204" pitchFamily="34" charset="0"/>
              </a:rPr>
              <a:t>outcomes</a:t>
            </a:r>
            <a:endParaRPr lang="en-US" altLang="en-US" sz="6464" b="1" dirty="0">
              <a:solidFill>
                <a:prstClr val="white"/>
              </a:solidFill>
              <a:latin typeface="Open Sans" panose="020B0606030504020204" pitchFamily="34" charset="0"/>
              <a:cs typeface="Open Sans" panose="020B0606030504020204" pitchFamily="34" charset="0"/>
            </a:endParaRPr>
          </a:p>
        </p:txBody>
      </p:sp>
      <p:sp>
        <p:nvSpPr>
          <p:cNvPr id="12292" name="TextBox 16">
            <a:extLst>
              <a:ext uri="{FF2B5EF4-FFF2-40B4-BE49-F238E27FC236}">
                <a16:creationId xmlns:a16="http://schemas.microsoft.com/office/drawing/2014/main" id="{22787E6B-C865-154A-AC9D-C0A4EBC358E0}"/>
              </a:ext>
            </a:extLst>
          </p:cNvPr>
          <p:cNvSpPr txBox="1">
            <a:spLocks noChangeArrowheads="1"/>
          </p:cNvSpPr>
          <p:nvPr/>
        </p:nvSpPr>
        <p:spPr bwMode="auto">
          <a:xfrm>
            <a:off x="4356999" y="5845742"/>
            <a:ext cx="430002" cy="632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890" tIns="44945" rIns="89890" bIns="44945">
            <a:spAutoFit/>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374081" eaLnBrk="1" hangingPunct="1">
              <a:spcBef>
                <a:spcPct val="0"/>
              </a:spcBef>
            </a:pPr>
            <a:r>
              <a:rPr lang="en-US" altLang="en-US" sz="3518" i="1" dirty="0">
                <a:solidFill>
                  <a:schemeClr val="bg1">
                    <a:lumMod val="85000"/>
                  </a:schemeClr>
                </a:solidFill>
                <a:latin typeface="Open Sans Light" panose="020B0306030504020204" pitchFamily="34" charset="0"/>
                <a:cs typeface="Open Sans Light" panose="020B0306030504020204" pitchFamily="34" charset="0"/>
              </a:rPr>
              <a:t>2</a:t>
            </a:r>
          </a:p>
        </p:txBody>
      </p:sp>
      <p:sp>
        <p:nvSpPr>
          <p:cNvPr id="12293" name="TextBox 10">
            <a:extLst>
              <a:ext uri="{FF2B5EF4-FFF2-40B4-BE49-F238E27FC236}">
                <a16:creationId xmlns:a16="http://schemas.microsoft.com/office/drawing/2014/main" id="{A07373A4-2A98-DB41-9FD6-C1E017EA55EB}"/>
              </a:ext>
            </a:extLst>
          </p:cNvPr>
          <p:cNvSpPr txBox="1">
            <a:spLocks noChangeArrowheads="1"/>
          </p:cNvSpPr>
          <p:nvPr/>
        </p:nvSpPr>
        <p:spPr bwMode="auto">
          <a:xfrm>
            <a:off x="1650311" y="2168540"/>
            <a:ext cx="5227568" cy="3687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0" tIns="179779" rIns="179779" bIns="179779">
            <a:spAutoFit/>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r>
              <a:rPr lang="en-US" altLang="en-US" sz="1964" dirty="0">
                <a:solidFill>
                  <a:prstClr val="white"/>
                </a:solidFill>
                <a:latin typeface="Open Sans" panose="020B0606030504020204" pitchFamily="34" charset="0"/>
                <a:cs typeface="Open Sans" panose="020B0606030504020204" pitchFamily="34" charset="0"/>
              </a:rPr>
              <a:t>By the end of this lesson, you will have: </a:t>
            </a:r>
          </a:p>
          <a:p>
            <a:pPr defTabSz="374081" eaLnBrk="1" hangingPunct="1">
              <a:spcBef>
                <a:spcPct val="0"/>
              </a:spcBef>
              <a:buFontTx/>
              <a:buChar char="•"/>
            </a:pPr>
            <a:endParaRPr lang="en-US" altLang="en-US" sz="1964" dirty="0">
              <a:solidFill>
                <a:prstClr val="white"/>
              </a:solidFill>
              <a:latin typeface="Open Sans" panose="020B0606030504020204" pitchFamily="34" charset="0"/>
              <a:cs typeface="Open Sans" panose="020B0606030504020204" pitchFamily="34" charset="0"/>
            </a:endParaRPr>
          </a:p>
          <a:p>
            <a:pPr defTabSz="374081" eaLnBrk="1" hangingPunct="1">
              <a:spcBef>
                <a:spcPct val="0"/>
              </a:spcBef>
              <a:buFontTx/>
              <a:buChar char="•"/>
            </a:pPr>
            <a:r>
              <a:rPr lang="en-US" altLang="en-US" sz="1964" dirty="0">
                <a:solidFill>
                  <a:prstClr val="white"/>
                </a:solidFill>
                <a:latin typeface="Open Sans" panose="020B0606030504020204" pitchFamily="34" charset="0"/>
                <a:cs typeface="Open Sans" panose="020B0606030504020204" pitchFamily="34" charset="0"/>
              </a:rPr>
              <a:t> Discussed the role of celebrities/influencers on body image</a:t>
            </a:r>
          </a:p>
          <a:p>
            <a:pPr defTabSz="374081" eaLnBrk="1" hangingPunct="1">
              <a:spcBef>
                <a:spcPct val="0"/>
              </a:spcBef>
              <a:buFontTx/>
              <a:buChar char="•"/>
            </a:pPr>
            <a:endParaRPr lang="en-US" altLang="en-US" sz="1964" dirty="0">
              <a:solidFill>
                <a:prstClr val="white"/>
              </a:solidFill>
              <a:latin typeface="Open Sans" panose="020B0606030504020204" pitchFamily="34" charset="0"/>
              <a:cs typeface="Open Sans Light" panose="020B0306030504020204" pitchFamily="34" charset="0"/>
            </a:endParaRPr>
          </a:p>
          <a:p>
            <a:pPr defTabSz="374081" eaLnBrk="1" hangingPunct="1">
              <a:spcBef>
                <a:spcPct val="0"/>
              </a:spcBef>
              <a:buFontTx/>
              <a:buChar char="•"/>
            </a:pPr>
            <a:r>
              <a:rPr lang="en-US" altLang="en-US" sz="1964" dirty="0">
                <a:solidFill>
                  <a:prstClr val="white"/>
                </a:solidFill>
                <a:latin typeface="Open Sans" panose="020B0606030504020204" pitchFamily="34" charset="0"/>
                <a:cs typeface="Open Sans Light" panose="020B0306030504020204" pitchFamily="34" charset="0"/>
              </a:rPr>
              <a:t> Explored how different celebrities handle the way they are portrayed</a:t>
            </a:r>
          </a:p>
          <a:p>
            <a:pPr defTabSz="374081" eaLnBrk="1" hangingPunct="1">
              <a:spcBef>
                <a:spcPct val="0"/>
              </a:spcBef>
              <a:buFontTx/>
              <a:buChar char="•"/>
            </a:pPr>
            <a:endParaRPr lang="en-US" altLang="en-US" sz="1964" dirty="0">
              <a:solidFill>
                <a:prstClr val="white"/>
              </a:solidFill>
              <a:latin typeface="Open Sans" panose="020B0606030504020204" pitchFamily="34" charset="0"/>
              <a:cs typeface="Open Sans Light" panose="020B0306030504020204" pitchFamily="34" charset="0"/>
            </a:endParaRPr>
          </a:p>
          <a:p>
            <a:pPr defTabSz="374081" eaLnBrk="1" hangingPunct="1">
              <a:spcBef>
                <a:spcPct val="0"/>
              </a:spcBef>
              <a:buFontTx/>
              <a:buChar char="•"/>
            </a:pPr>
            <a:r>
              <a:rPr lang="en-US" altLang="en-US" sz="1964" dirty="0">
                <a:solidFill>
                  <a:prstClr val="white"/>
                </a:solidFill>
                <a:latin typeface="Open Sans" panose="020B0606030504020204" pitchFamily="34" charset="0"/>
                <a:cs typeface="Open Sans Light" panose="020B0306030504020204" pitchFamily="34" charset="0"/>
              </a:rPr>
              <a:t> Brainstormed different ways young people can tackle the portrayal of unrealistic imagery in the media</a:t>
            </a:r>
            <a:endParaRPr lang="en-US" altLang="en-US" sz="1964" dirty="0">
              <a:solidFill>
                <a:prstClr val="white"/>
              </a:solidFill>
              <a:latin typeface="Open Sans Light" panose="020B0306030504020204" pitchFamily="34" charset="0"/>
              <a:cs typeface="Open Sans Light" panose="020B0306030504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712D4BB1-49DA-DD44-BA38-9167FD0DFFAF}"/>
              </a:ext>
            </a:extLst>
          </p:cNvPr>
          <p:cNvSpPr>
            <a:spLocks noGrp="1"/>
          </p:cNvSpPr>
          <p:nvPr>
            <p:ph type="ctrTitle"/>
          </p:nvPr>
        </p:nvSpPr>
        <p:spPr>
          <a:xfrm>
            <a:off x="1900238" y="657225"/>
            <a:ext cx="4627562" cy="533400"/>
          </a:xfrm>
        </p:spPr>
        <p:txBody>
          <a:bodyPr anchor="t"/>
          <a:lstStyle/>
          <a:p>
            <a:pPr algn="l" eaLnBrk="1" hangingPunct="1"/>
            <a:r>
              <a:rPr lang="en-US" altLang="en-US" sz="3600" dirty="0">
                <a:solidFill>
                  <a:srgbClr val="46458A"/>
                </a:solidFill>
                <a:latin typeface="Open Sans Light" panose="020B0306030504020204" pitchFamily="34" charset="0"/>
                <a:ea typeface="ＭＳ Ｐゴシック" panose="020B0600070205080204" pitchFamily="34" charset="-128"/>
                <a:cs typeface="Open Sans Light" panose="020B0306030504020204" pitchFamily="34" charset="0"/>
              </a:rPr>
              <a:t>Look at the </a:t>
            </a:r>
            <a:r>
              <a:rPr lang="en-US" altLang="en-US" sz="3600" dirty="0">
                <a:solidFill>
                  <a:srgbClr val="69AE43"/>
                </a:solidFill>
                <a:latin typeface="Open Sans Light" panose="020B0306030504020204" pitchFamily="34" charset="0"/>
                <a:ea typeface="ＭＳ Ｐゴシック" panose="020B0600070205080204" pitchFamily="34" charset="-128"/>
                <a:cs typeface="Open Sans Light" panose="020B0306030504020204" pitchFamily="34" charset="0"/>
              </a:rPr>
              <a:t>pictures</a:t>
            </a:r>
            <a:r>
              <a:rPr lang="en-US" altLang="en-US" sz="3600" dirty="0">
                <a:solidFill>
                  <a:srgbClr val="366AB3"/>
                </a:solidFill>
                <a:latin typeface="Open Sans Light" panose="020B0306030504020204" pitchFamily="34" charset="0"/>
                <a:ea typeface="ＭＳ Ｐゴシック" panose="020B0600070205080204" pitchFamily="34" charset="-128"/>
                <a:cs typeface="Open Sans Light" panose="020B0306030504020204" pitchFamily="34" charset="0"/>
              </a:rPr>
              <a:t>, </a:t>
            </a:r>
            <a:br>
              <a:rPr lang="en-US" altLang="en-US" sz="3200" dirty="0">
                <a:solidFill>
                  <a:srgbClr val="366AB3"/>
                </a:solidFill>
                <a:latin typeface="Open Sans Light" panose="020B0306030504020204" pitchFamily="34" charset="0"/>
                <a:ea typeface="ＭＳ Ｐゴシック" panose="020B0600070205080204" pitchFamily="34" charset="-128"/>
                <a:cs typeface="Open Sans Light" panose="020B0306030504020204" pitchFamily="34" charset="0"/>
              </a:rPr>
            </a:br>
            <a:endParaRPr lang="en-US" altLang="en-US" sz="3200" dirty="0">
              <a:solidFill>
                <a:srgbClr val="366AB3"/>
              </a:solidFill>
              <a:latin typeface="Open Sans Light" panose="020B0306030504020204" pitchFamily="34" charset="0"/>
              <a:ea typeface="ＭＳ Ｐゴシック" panose="020B0600070205080204" pitchFamily="34" charset="-128"/>
              <a:cs typeface="Open Sans Light" panose="020B0306030504020204" pitchFamily="34" charset="0"/>
            </a:endParaRPr>
          </a:p>
        </p:txBody>
      </p:sp>
      <p:sp>
        <p:nvSpPr>
          <p:cNvPr id="16386" name="TextBox 6">
            <a:extLst>
              <a:ext uri="{FF2B5EF4-FFF2-40B4-BE49-F238E27FC236}">
                <a16:creationId xmlns:a16="http://schemas.microsoft.com/office/drawing/2014/main" id="{AEAC1139-7863-0F4F-9EFB-78D855066681}"/>
              </a:ext>
            </a:extLst>
          </p:cNvPr>
          <p:cNvSpPr txBox="1">
            <a:spLocks noChangeArrowheads="1"/>
          </p:cNvSpPr>
          <p:nvPr/>
        </p:nvSpPr>
        <p:spPr bwMode="auto">
          <a:xfrm>
            <a:off x="2981325" y="1190625"/>
            <a:ext cx="43545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600" i="1" dirty="0">
                <a:solidFill>
                  <a:srgbClr val="46458A"/>
                </a:solidFill>
                <a:latin typeface="Open Sans Light" panose="020B0306030504020204" pitchFamily="34" charset="0"/>
                <a:cs typeface="Open Sans Light" panose="020B0306030504020204" pitchFamily="34" charset="0"/>
              </a:rPr>
              <a:t>what do they have </a:t>
            </a:r>
          </a:p>
        </p:txBody>
      </p:sp>
      <p:sp>
        <p:nvSpPr>
          <p:cNvPr id="16387" name="TextBox 7">
            <a:extLst>
              <a:ext uri="{FF2B5EF4-FFF2-40B4-BE49-F238E27FC236}">
                <a16:creationId xmlns:a16="http://schemas.microsoft.com/office/drawing/2014/main" id="{748C1B17-8B3F-3D45-A459-9E19DAAC27EA}"/>
              </a:ext>
            </a:extLst>
          </p:cNvPr>
          <p:cNvSpPr txBox="1">
            <a:spLocks noChangeArrowheads="1"/>
          </p:cNvSpPr>
          <p:nvPr/>
        </p:nvSpPr>
        <p:spPr bwMode="auto">
          <a:xfrm>
            <a:off x="2532063" y="1500188"/>
            <a:ext cx="4922837"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6600" dirty="0">
                <a:solidFill>
                  <a:srgbClr val="46458A"/>
                </a:solidFill>
                <a:latin typeface="Open Sans Light" panose="020B0306030504020204" pitchFamily="34" charset="0"/>
                <a:cs typeface="Open Sans Light" panose="020B0306030504020204" pitchFamily="34" charset="0"/>
              </a:rPr>
              <a:t>in common</a:t>
            </a:r>
            <a:r>
              <a:rPr lang="en-US" altLang="en-US" sz="7200" b="1" dirty="0">
                <a:solidFill>
                  <a:srgbClr val="46458A"/>
                </a:solidFill>
                <a:latin typeface="Open Sans" panose="020B0606030504020204" pitchFamily="34" charset="0"/>
                <a:cs typeface="Open Sans" panose="020B0606030504020204" pitchFamily="34" charset="0"/>
              </a:rPr>
              <a:t>?</a:t>
            </a:r>
          </a:p>
        </p:txBody>
      </p:sp>
      <p:sp>
        <p:nvSpPr>
          <p:cNvPr id="16388" name="TextBox 10">
            <a:extLst>
              <a:ext uri="{FF2B5EF4-FFF2-40B4-BE49-F238E27FC236}">
                <a16:creationId xmlns:a16="http://schemas.microsoft.com/office/drawing/2014/main" id="{8232197A-7585-FB42-9A1A-D902E2F3DAD8}"/>
              </a:ext>
            </a:extLst>
          </p:cNvPr>
          <p:cNvSpPr txBox="1">
            <a:spLocks noChangeArrowheads="1"/>
          </p:cNvSpPr>
          <p:nvPr/>
        </p:nvSpPr>
        <p:spPr bwMode="auto">
          <a:xfrm>
            <a:off x="4075113" y="5859463"/>
            <a:ext cx="4397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3600" i="1">
                <a:solidFill>
                  <a:srgbClr val="E8902D"/>
                </a:solidFill>
                <a:latin typeface="Open Sans Light" panose="020B0306030504020204" pitchFamily="34" charset="0"/>
                <a:cs typeface="Open Sans Light" panose="020B0306030504020204" pitchFamily="34" charset="0"/>
              </a:rPr>
              <a:t>1</a:t>
            </a:r>
          </a:p>
        </p:txBody>
      </p:sp>
      <p:pic>
        <p:nvPicPr>
          <p:cNvPr id="16389" name="Picture 1">
            <a:extLst>
              <a:ext uri="{FF2B5EF4-FFF2-40B4-BE49-F238E27FC236}">
                <a16:creationId xmlns:a16="http://schemas.microsoft.com/office/drawing/2014/main" id="{0A30612C-9907-2F46-80F6-D368779220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150" y="3738563"/>
            <a:ext cx="28956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2">
            <a:extLst>
              <a:ext uri="{FF2B5EF4-FFF2-40B4-BE49-F238E27FC236}">
                <a16:creationId xmlns:a16="http://schemas.microsoft.com/office/drawing/2014/main" id="{257F2E26-2E41-5F44-B969-84E2901141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81688" y="365125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kpop-gif.mp4" descr="kpop-gif.mp4">
            <a:hlinkClick r:id="" action="ppaction://media"/>
            <a:extLst>
              <a:ext uri="{FF2B5EF4-FFF2-40B4-BE49-F238E27FC236}">
                <a16:creationId xmlns:a16="http://schemas.microsoft.com/office/drawing/2014/main" id="{D9CF48FC-8CA7-2A4B-A5D6-4F963085F286}"/>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3262313" y="2981455"/>
            <a:ext cx="2470152" cy="2834174"/>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object 9">
            <a:extLst>
              <a:ext uri="{FF2B5EF4-FFF2-40B4-BE49-F238E27FC236}">
                <a16:creationId xmlns:a16="http://schemas.microsoft.com/office/drawing/2014/main" id="{55963905-D869-1041-A85C-74D1583B558D}"/>
              </a:ext>
            </a:extLst>
          </p:cNvPr>
          <p:cNvSpPr>
            <a:spLocks noGrp="1"/>
          </p:cNvSpPr>
          <p:nvPr>
            <p:ph type="sldNum" sz="quarter" idx="12"/>
          </p:nvPr>
        </p:nvSpPr>
        <p:spPr bwMode="auto">
          <a:xfrm>
            <a:off x="4197928" y="5735782"/>
            <a:ext cx="590983" cy="5395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34085" rIns="0" bIns="0" numCol="1" anchor="t" anchorCtr="0" compatLnSpc="1">
            <a:prstTxWarp prst="textNoShape">
              <a:avLst/>
            </a:prstTxWarp>
            <a:spAutoFit/>
          </a:bodyPr>
          <a:lstStyle>
            <a:lvl1pPr marL="20782">
              <a:spcBef>
                <a:spcPct val="20000"/>
              </a:spcBef>
              <a:defRPr>
                <a:solidFill>
                  <a:schemeClr val="tx1"/>
                </a:solidFill>
                <a:latin typeface="Calibri" panose="020F0502020204030204" pitchFamily="34" charset="0"/>
                <a:ea typeface="ＭＳ Ｐゴシック" panose="020B0600070205080204" pitchFamily="34" charset="-128"/>
              </a:defRPr>
            </a:lvl1pPr>
            <a:lvl2pPr marL="31035737" indent="-30661656">
              <a:spcBef>
                <a:spcPct val="20000"/>
              </a:spcBef>
              <a:defRPr>
                <a:solidFill>
                  <a:schemeClr val="tx1"/>
                </a:solidFill>
                <a:latin typeface="Calibri" panose="020F0502020204030204" pitchFamily="34" charset="0"/>
                <a:ea typeface="ＭＳ Ｐゴシック" panose="020B0600070205080204" pitchFamily="34" charset="-128"/>
              </a:defRPr>
            </a:lvl2pPr>
            <a:lvl3pPr marL="935203" indent="-187041">
              <a:spcBef>
                <a:spcPct val="20000"/>
              </a:spcBef>
              <a:defRPr>
                <a:solidFill>
                  <a:schemeClr val="tx1"/>
                </a:solidFill>
                <a:latin typeface="Calibri" panose="020F0502020204030204" pitchFamily="34" charset="0"/>
                <a:ea typeface="ＭＳ Ｐゴシック" panose="020B0600070205080204" pitchFamily="34" charset="-128"/>
              </a:defRPr>
            </a:lvl3pPr>
            <a:lvl4pPr marL="1309284" indent="-187041">
              <a:spcBef>
                <a:spcPct val="20000"/>
              </a:spcBef>
              <a:defRPr>
                <a:solidFill>
                  <a:schemeClr val="tx1"/>
                </a:solidFill>
                <a:latin typeface="Calibri" panose="020F0502020204030204" pitchFamily="34" charset="0"/>
                <a:ea typeface="ＭＳ Ｐゴシック" panose="020B0600070205080204" pitchFamily="34" charset="-128"/>
              </a:defRPr>
            </a:lvl4pPr>
            <a:lvl5pPr marL="1683365" indent="-187041">
              <a:spcBef>
                <a:spcPct val="20000"/>
              </a:spcBef>
              <a:defRPr>
                <a:solidFill>
                  <a:schemeClr val="tx1"/>
                </a:solidFill>
                <a:latin typeface="Calibri" panose="020F0502020204030204" pitchFamily="34" charset="0"/>
                <a:ea typeface="ＭＳ Ｐゴシック" panose="020B0600070205080204" pitchFamily="34" charset="-128"/>
              </a:defRPr>
            </a:lvl5pPr>
            <a:lvl6pPr marL="2057446"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431527"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2805608"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179689"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374081">
              <a:spcBef>
                <a:spcPct val="0"/>
              </a:spcBef>
            </a:pPr>
            <a:r>
              <a:rPr lang="en-US" altLang="en-US">
                <a:solidFill>
                  <a:prstClr val="white"/>
                </a:solidFill>
                <a:latin typeface="Open Sans Light" panose="020B0306030504020204" pitchFamily="34" charset="0"/>
              </a:rPr>
              <a:t>3</a:t>
            </a:r>
          </a:p>
        </p:txBody>
      </p:sp>
      <p:sp>
        <p:nvSpPr>
          <p:cNvPr id="6" name="object 6">
            <a:extLst>
              <a:ext uri="{FF2B5EF4-FFF2-40B4-BE49-F238E27FC236}">
                <a16:creationId xmlns:a16="http://schemas.microsoft.com/office/drawing/2014/main" id="{FDEE8044-5B27-8A4F-9C33-3283FF98E0B8}"/>
              </a:ext>
            </a:extLst>
          </p:cNvPr>
          <p:cNvSpPr txBox="1">
            <a:spLocks noGrp="1"/>
          </p:cNvSpPr>
          <p:nvPr>
            <p:ph type="title"/>
          </p:nvPr>
        </p:nvSpPr>
        <p:spPr>
          <a:xfrm>
            <a:off x="394855" y="498764"/>
            <a:ext cx="4239491" cy="487762"/>
          </a:xfrm>
        </p:spPr>
        <p:txBody>
          <a:bodyPr vert="horz" wrap="square" lIns="0" tIns="34100" rIns="0" bIns="0" numCol="1" rtlCol="0" anchor="t" anchorCtr="0" compatLnSpc="1">
            <a:prstTxWarp prst="textNoShape">
              <a:avLst/>
            </a:prstTxWarp>
            <a:spAutoFit/>
          </a:bodyPr>
          <a:lstStyle/>
          <a:p>
            <a:pPr marL="718027" eaLnBrk="1" fontAlgn="auto" hangingPunct="1">
              <a:spcBef>
                <a:spcPts val="0"/>
              </a:spcBef>
              <a:spcAft>
                <a:spcPts val="0"/>
              </a:spcAft>
              <a:defRPr/>
            </a:pPr>
            <a:r>
              <a:rPr b="1" spc="217" dirty="0">
                <a:solidFill>
                  <a:srgbClr val="B0C442"/>
                </a:solidFill>
                <a:latin typeface="Open Sans Semibold" panose="020B0606030504020204" pitchFamily="34" charset="0"/>
                <a:ea typeface="Open Sans Semibold" panose="020B0606030504020204" pitchFamily="34" charset="0"/>
                <a:cs typeface="Open Sans Semibold" panose="020B0606030504020204" pitchFamily="34" charset="0"/>
              </a:rPr>
              <a:t>Do </a:t>
            </a:r>
            <a:r>
              <a:rPr b="1" spc="82" dirty="0">
                <a:solidFill>
                  <a:srgbClr val="B0C442"/>
                </a:solidFill>
                <a:latin typeface="Open Sans Semibold" panose="020B0606030504020204" pitchFamily="34" charset="0"/>
                <a:ea typeface="Open Sans Semibold" panose="020B0606030504020204" pitchFamily="34" charset="0"/>
                <a:cs typeface="Open Sans Semibold" panose="020B0606030504020204" pitchFamily="34" charset="0"/>
              </a:rPr>
              <a:t>we </a:t>
            </a:r>
            <a:r>
              <a:rPr b="1" spc="184" dirty="0">
                <a:solidFill>
                  <a:srgbClr val="B0C442"/>
                </a:solidFill>
                <a:latin typeface="Open Sans Semibold" panose="020B0606030504020204" pitchFamily="34" charset="0"/>
                <a:ea typeface="Open Sans Semibold" panose="020B0606030504020204" pitchFamily="34" charset="0"/>
                <a:cs typeface="Open Sans Semibold" panose="020B0606030504020204" pitchFamily="34" charset="0"/>
              </a:rPr>
              <a:t>do</a:t>
            </a:r>
            <a:r>
              <a:rPr b="1" spc="-57" dirty="0">
                <a:solidFill>
                  <a:srgbClr val="B0C442"/>
                </a:solidFill>
                <a:latin typeface="Open Sans Semibold" panose="020B0606030504020204" pitchFamily="34" charset="0"/>
                <a:ea typeface="Open Sans Semibold" panose="020B0606030504020204" pitchFamily="34" charset="0"/>
                <a:cs typeface="Open Sans Semibold" panose="020B0606030504020204" pitchFamily="34" charset="0"/>
              </a:rPr>
              <a:t> </a:t>
            </a:r>
            <a:r>
              <a:rPr b="1" spc="172" dirty="0">
                <a:solidFill>
                  <a:srgbClr val="B0C442"/>
                </a:solidFill>
                <a:latin typeface="Open Sans Semibold" panose="020B0606030504020204" pitchFamily="34" charset="0"/>
                <a:ea typeface="Open Sans Semibold" panose="020B0606030504020204" pitchFamily="34" charset="0"/>
                <a:cs typeface="Open Sans Semibold" panose="020B0606030504020204" pitchFamily="34" charset="0"/>
              </a:rPr>
              <a:t>enough</a:t>
            </a:r>
          </a:p>
        </p:txBody>
      </p:sp>
      <p:sp>
        <p:nvSpPr>
          <p:cNvPr id="14340" name="object 7">
            <a:extLst>
              <a:ext uri="{FF2B5EF4-FFF2-40B4-BE49-F238E27FC236}">
                <a16:creationId xmlns:a16="http://schemas.microsoft.com/office/drawing/2014/main" id="{99D08C5A-C316-5840-88AA-28DA1EAAE98D}"/>
              </a:ext>
            </a:extLst>
          </p:cNvPr>
          <p:cNvSpPr txBox="1">
            <a:spLocks noChangeArrowheads="1"/>
          </p:cNvSpPr>
          <p:nvPr/>
        </p:nvSpPr>
        <p:spPr bwMode="auto">
          <a:xfrm>
            <a:off x="3552393" y="929711"/>
            <a:ext cx="2473036" cy="453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10391" defTabSz="374081" eaLnBrk="1" hangingPunct="1">
              <a:spcBef>
                <a:spcPct val="0"/>
              </a:spcBef>
            </a:pPr>
            <a:r>
              <a:rPr lang="en-US" altLang="en-US" sz="2946" dirty="0">
                <a:solidFill>
                  <a:srgbClr val="51B15D"/>
                </a:solidFill>
                <a:latin typeface="Open Sans" panose="020B0606030504020204" pitchFamily="34" charset="0"/>
                <a:cs typeface="Open Sans" panose="020B0606030504020204" pitchFamily="34" charset="0"/>
              </a:rPr>
              <a:t>to celebrate</a:t>
            </a:r>
          </a:p>
        </p:txBody>
      </p:sp>
      <p:sp>
        <p:nvSpPr>
          <p:cNvPr id="14341" name="object 8">
            <a:extLst>
              <a:ext uri="{FF2B5EF4-FFF2-40B4-BE49-F238E27FC236}">
                <a16:creationId xmlns:a16="http://schemas.microsoft.com/office/drawing/2014/main" id="{5926D206-4F22-5747-B41D-1221E9548249}"/>
              </a:ext>
            </a:extLst>
          </p:cNvPr>
          <p:cNvSpPr txBox="1">
            <a:spLocks noChangeArrowheads="1"/>
          </p:cNvSpPr>
          <p:nvPr/>
        </p:nvSpPr>
        <p:spPr bwMode="auto">
          <a:xfrm>
            <a:off x="2828554" y="984377"/>
            <a:ext cx="5318847" cy="1271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10391" defTabSz="374081" eaLnBrk="1" hangingPunct="1">
              <a:spcBef>
                <a:spcPct val="0"/>
              </a:spcBef>
            </a:pPr>
            <a:r>
              <a:rPr lang="en-US" altLang="en-US" sz="6137" dirty="0">
                <a:solidFill>
                  <a:srgbClr val="B0C442"/>
                </a:solidFill>
                <a:latin typeface="Open Sans" panose="020B0606030504020204" pitchFamily="34" charset="0"/>
                <a:cs typeface="Open Sans" panose="020B0606030504020204" pitchFamily="34" charset="0"/>
              </a:rPr>
              <a:t>real beauty</a:t>
            </a:r>
            <a:r>
              <a:rPr lang="en-US" altLang="en-US" sz="8264" b="1" dirty="0">
                <a:solidFill>
                  <a:srgbClr val="51B15D"/>
                </a:solidFill>
                <a:latin typeface="Open Sans" panose="020B0606030504020204" pitchFamily="34" charset="0"/>
                <a:cs typeface="Open Sans" panose="020B0606030504020204" pitchFamily="34" charset="0"/>
              </a:rPr>
              <a:t>?</a:t>
            </a:r>
          </a:p>
        </p:txBody>
      </p:sp>
      <p:sp>
        <p:nvSpPr>
          <p:cNvPr id="9" name="Rectangle 8">
            <a:extLst>
              <a:ext uri="{FF2B5EF4-FFF2-40B4-BE49-F238E27FC236}">
                <a16:creationId xmlns:a16="http://schemas.microsoft.com/office/drawing/2014/main" id="{00F792F4-64C8-5549-A965-1E39EF623F2D}"/>
              </a:ext>
            </a:extLst>
          </p:cNvPr>
          <p:cNvSpPr/>
          <p:nvPr/>
        </p:nvSpPr>
        <p:spPr>
          <a:xfrm>
            <a:off x="7670348" y="6172200"/>
            <a:ext cx="954107" cy="318998"/>
          </a:xfrm>
          <a:prstGeom prst="rect">
            <a:avLst/>
          </a:prstGeom>
        </p:spPr>
        <p:txBody>
          <a:bodyPr wrap="none">
            <a:spAutoFit/>
          </a:bodyPr>
          <a:lstStyle/>
          <a:p>
            <a:pPr algn="r" defTabSz="426640" eaLnBrk="1" hangingPunct="1">
              <a:defRPr/>
            </a:pPr>
            <a:r>
              <a:rPr lang="en-US" sz="1473" dirty="0">
                <a:solidFill>
                  <a:prstClr val="black">
                    <a:alpha val="50000"/>
                  </a:prstClr>
                </a:solidFill>
                <a:latin typeface="Open Sans"/>
                <a:ea typeface="ＭＳ Ｐゴシック" pitchFamily="4" charset="-128"/>
                <a:cs typeface="Open Sans"/>
              </a:rPr>
              <a:t> © IFFOR</a:t>
            </a:r>
          </a:p>
        </p:txBody>
      </p:sp>
      <p:pic>
        <p:nvPicPr>
          <p:cNvPr id="14343" name="Picture 14" descr="real-women-dove.jpg">
            <a:extLst>
              <a:ext uri="{FF2B5EF4-FFF2-40B4-BE49-F238E27FC236}">
                <a16:creationId xmlns:a16="http://schemas.microsoft.com/office/drawing/2014/main" id="{629DE17A-E411-0A4A-9F22-9C90D2EAF092}"/>
              </a:ext>
            </a:extLst>
          </p:cNvPr>
          <p:cNvPicPr>
            <a:picLocks noChangeAspect="1"/>
          </p:cNvPicPr>
          <p:nvPr/>
        </p:nvPicPr>
        <p:blipFill>
          <a:blip r:embed="rId3">
            <a:extLst>
              <a:ext uri="{28A0092B-C50C-407E-A947-70E740481C1C}">
                <a14:useLocalDpi xmlns:a14="http://schemas.microsoft.com/office/drawing/2010/main" val="0"/>
              </a:ext>
            </a:extLst>
          </a:blip>
          <a:srcRect t="10548" b="1299"/>
          <a:stretch>
            <a:fillRect/>
          </a:stretch>
        </p:blipFill>
        <p:spPr bwMode="auto">
          <a:xfrm>
            <a:off x="394855" y="2382974"/>
            <a:ext cx="3821257" cy="2679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14" descr="Men of Manual are challenging male body image in the media | Metro News">
            <a:extLst>
              <a:ext uri="{FF2B5EF4-FFF2-40B4-BE49-F238E27FC236}">
                <a16:creationId xmlns:a16="http://schemas.microsoft.com/office/drawing/2014/main" id="{7FB60CF7-32DE-A245-9240-5A2DE46562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7626" y="2969203"/>
            <a:ext cx="5012315" cy="2641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5" name="object 2">
            <a:extLst>
              <a:ext uri="{FF2B5EF4-FFF2-40B4-BE49-F238E27FC236}">
                <a16:creationId xmlns:a16="http://schemas.microsoft.com/office/drawing/2014/main" id="{3E76E0CC-C8F1-2045-B606-547FF815DDD3}"/>
              </a:ext>
            </a:extLst>
          </p:cNvPr>
          <p:cNvSpPr>
            <a:spLocks noChangeArrowheads="1"/>
          </p:cNvSpPr>
          <p:nvPr/>
        </p:nvSpPr>
        <p:spPr bwMode="auto">
          <a:xfrm>
            <a:off x="4677208" y="2493818"/>
            <a:ext cx="3906982" cy="1787236"/>
          </a:xfrm>
          <a:custGeom>
            <a:avLst/>
            <a:gdLst>
              <a:gd name="T0" fmla="*/ 4776406 w 4774565"/>
              <a:gd name="T1" fmla="*/ 0 h 1537335"/>
              <a:gd name="T2" fmla="*/ 0 w 4774565"/>
              <a:gd name="T3" fmla="*/ 0 h 1537335"/>
              <a:gd name="T4" fmla="*/ 0 w 4774565"/>
              <a:gd name="T5" fmla="*/ 3502100 h 1537335"/>
              <a:gd name="T6" fmla="*/ 4776406 w 4774565"/>
              <a:gd name="T7" fmla="*/ 3502100 h 1537335"/>
              <a:gd name="T8" fmla="*/ 4776406 w 4774565"/>
              <a:gd name="T9" fmla="*/ 0 h 1537335"/>
              <a:gd name="T10" fmla="*/ 0 60000 65536"/>
              <a:gd name="T11" fmla="*/ 0 60000 65536"/>
              <a:gd name="T12" fmla="*/ 0 60000 65536"/>
              <a:gd name="T13" fmla="*/ 0 60000 65536"/>
              <a:gd name="T14" fmla="*/ 0 60000 65536"/>
              <a:gd name="T15" fmla="*/ 0 w 4774565"/>
              <a:gd name="T16" fmla="*/ 0 h 1537335"/>
              <a:gd name="T17" fmla="*/ 4774565 w 4774565"/>
              <a:gd name="T18" fmla="*/ 1537335 h 1537335"/>
            </a:gdLst>
            <a:ahLst/>
            <a:cxnLst>
              <a:cxn ang="T10">
                <a:pos x="T0" y="T1"/>
              </a:cxn>
              <a:cxn ang="T11">
                <a:pos x="T2" y="T3"/>
              </a:cxn>
              <a:cxn ang="T12">
                <a:pos x="T4" y="T5"/>
              </a:cxn>
              <a:cxn ang="T13">
                <a:pos x="T6" y="T7"/>
              </a:cxn>
              <a:cxn ang="T14">
                <a:pos x="T8" y="T9"/>
              </a:cxn>
            </a:cxnLst>
            <a:rect l="T15" t="T16" r="T17" b="T18"/>
            <a:pathLst>
              <a:path w="4774565" h="1537335">
                <a:moveTo>
                  <a:pt x="4774501" y="0"/>
                </a:moveTo>
                <a:lnTo>
                  <a:pt x="0" y="0"/>
                </a:lnTo>
                <a:lnTo>
                  <a:pt x="0" y="1536865"/>
                </a:lnTo>
                <a:lnTo>
                  <a:pt x="4774501" y="1536865"/>
                </a:lnTo>
                <a:lnTo>
                  <a:pt x="4774501" y="0"/>
                </a:lnTo>
                <a:close/>
              </a:path>
            </a:pathLst>
          </a:custGeom>
          <a:solidFill>
            <a:schemeClr val="bg1">
              <a:lumMod val="50000"/>
            </a:schemeClr>
          </a:solidFill>
          <a:ln>
            <a:noFill/>
          </a:ln>
        </p:spPr>
        <p:txBody>
          <a:bodyPr lIns="0" tIns="0" rIns="0" bIns="0"/>
          <a:lstStyle/>
          <a:p>
            <a:pPr defTabSz="374081"/>
            <a:endParaRPr lang="en-US" sz="1473">
              <a:solidFill>
                <a:prstClr val="black"/>
              </a:solidFill>
            </a:endParaRPr>
          </a:p>
        </p:txBody>
      </p:sp>
      <p:sp>
        <p:nvSpPr>
          <p:cNvPr id="16386" name="object 3">
            <a:extLst>
              <a:ext uri="{FF2B5EF4-FFF2-40B4-BE49-F238E27FC236}">
                <a16:creationId xmlns:a16="http://schemas.microsoft.com/office/drawing/2014/main" id="{5CA1ACF8-C5EA-7942-97B4-0D270ECC0A17}"/>
              </a:ext>
            </a:extLst>
          </p:cNvPr>
          <p:cNvSpPr txBox="1">
            <a:spLocks noChangeArrowheads="1"/>
          </p:cNvSpPr>
          <p:nvPr/>
        </p:nvSpPr>
        <p:spPr bwMode="auto">
          <a:xfrm>
            <a:off x="2189867" y="685800"/>
            <a:ext cx="3936855" cy="453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10391" defTabSz="374081" eaLnBrk="1" hangingPunct="1">
              <a:spcBef>
                <a:spcPct val="0"/>
              </a:spcBef>
            </a:pPr>
            <a:r>
              <a:rPr lang="en-US" altLang="en-US" sz="2946" b="1" dirty="0">
                <a:solidFill>
                  <a:srgbClr val="51B15D"/>
                </a:solidFill>
                <a:latin typeface="Open Sans Semibold" panose="020B0606030504020204" pitchFamily="34" charset="0"/>
                <a:ea typeface="Open Sans Semibold" panose="020B0606030504020204" pitchFamily="34" charset="0"/>
                <a:cs typeface="Open Sans Semibold" panose="020B0606030504020204" pitchFamily="34" charset="0"/>
              </a:rPr>
              <a:t>Are you surprised by</a:t>
            </a:r>
          </a:p>
        </p:txBody>
      </p:sp>
      <p:sp>
        <p:nvSpPr>
          <p:cNvPr id="16387" name="object 4">
            <a:extLst>
              <a:ext uri="{FF2B5EF4-FFF2-40B4-BE49-F238E27FC236}">
                <a16:creationId xmlns:a16="http://schemas.microsoft.com/office/drawing/2014/main" id="{EB07F6FD-EF66-8540-B783-889E4781C93E}"/>
              </a:ext>
            </a:extLst>
          </p:cNvPr>
          <p:cNvSpPr>
            <a:spLocks noGrp="1"/>
          </p:cNvSpPr>
          <p:nvPr>
            <p:ph type="title"/>
          </p:nvPr>
        </p:nvSpPr>
        <p:spPr>
          <a:xfrm>
            <a:off x="2452255" y="784514"/>
            <a:ext cx="4987636" cy="1271758"/>
          </a:xfrm>
        </p:spPr>
        <p:txBody>
          <a:bodyPr/>
          <a:lstStyle/>
          <a:p>
            <a:pPr marL="10391" eaLnBrk="1" hangingPunct="1"/>
            <a:r>
              <a:rPr lang="en-US" altLang="en-US" sz="6137" dirty="0">
                <a:solidFill>
                  <a:srgbClr val="B0C442"/>
                </a:solidFill>
                <a:latin typeface="Open Sans" panose="020B0606030504020204" pitchFamily="34" charset="0"/>
                <a:ea typeface="ＭＳ Ｐゴシック" panose="020B0600070205080204" pitchFamily="34" charset="-128"/>
                <a:cs typeface="Open Sans" panose="020B0606030504020204" pitchFamily="34" charset="0"/>
              </a:rPr>
              <a:t>these facts</a:t>
            </a:r>
            <a:r>
              <a:rPr lang="en-US" altLang="en-US" sz="8264" b="1" dirty="0">
                <a:solidFill>
                  <a:srgbClr val="B0C442"/>
                </a:solidFill>
                <a:latin typeface="Open Sans" panose="020B0606030504020204" pitchFamily="34" charset="0"/>
                <a:ea typeface="ＭＳ Ｐゴシック" panose="020B0600070205080204" pitchFamily="34" charset="-128"/>
                <a:cs typeface="Open Sans" panose="020B0606030504020204" pitchFamily="34" charset="0"/>
              </a:rPr>
              <a:t>?</a:t>
            </a:r>
            <a:endParaRPr lang="en-US" altLang="en-US" sz="8264" dirty="0">
              <a:solidFill>
                <a:srgbClr val="B0C442"/>
              </a:solidFill>
              <a:latin typeface="Open Sans" panose="020B0606030504020204" pitchFamily="34" charset="0"/>
              <a:ea typeface="ＭＳ Ｐゴシック" panose="020B0600070205080204" pitchFamily="34" charset="-128"/>
              <a:cs typeface="Open Sans" panose="020B0606030504020204" pitchFamily="34" charset="0"/>
            </a:endParaRPr>
          </a:p>
        </p:txBody>
      </p:sp>
      <p:sp>
        <p:nvSpPr>
          <p:cNvPr id="16388" name="object 5">
            <a:extLst>
              <a:ext uri="{FF2B5EF4-FFF2-40B4-BE49-F238E27FC236}">
                <a16:creationId xmlns:a16="http://schemas.microsoft.com/office/drawing/2014/main" id="{E9FD71D5-646A-D947-B09F-FE6A4556387D}"/>
              </a:ext>
            </a:extLst>
          </p:cNvPr>
          <p:cNvSpPr txBox="1">
            <a:spLocks noChangeArrowheads="1"/>
          </p:cNvSpPr>
          <p:nvPr/>
        </p:nvSpPr>
        <p:spPr bwMode="auto">
          <a:xfrm>
            <a:off x="657225" y="4785014"/>
            <a:ext cx="7795780" cy="453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676650" indent="-3663950">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3008235" indent="-2997844" algn="ctr" defTabSz="374081" eaLnBrk="1" hangingPunct="1">
              <a:spcBef>
                <a:spcPct val="0"/>
              </a:spcBef>
            </a:pPr>
            <a:r>
              <a:rPr lang="en-US" altLang="en-US" sz="2946" b="1" dirty="0">
                <a:solidFill>
                  <a:srgbClr val="51B15D"/>
                </a:solidFill>
                <a:latin typeface="Open Sans Semibold" panose="020B0606030504020204" pitchFamily="34" charset="0"/>
                <a:ea typeface="Open Sans Semibold" panose="020B0606030504020204" pitchFamily="34" charset="0"/>
                <a:cs typeface="Open Sans Semibold" panose="020B0606030504020204" pitchFamily="34" charset="0"/>
              </a:rPr>
              <a:t>How did we get here?</a:t>
            </a:r>
          </a:p>
        </p:txBody>
      </p:sp>
      <p:sp>
        <p:nvSpPr>
          <p:cNvPr id="16389" name="object 6">
            <a:extLst>
              <a:ext uri="{FF2B5EF4-FFF2-40B4-BE49-F238E27FC236}">
                <a16:creationId xmlns:a16="http://schemas.microsoft.com/office/drawing/2014/main" id="{278D9920-9880-8A43-AB7F-E0D3D0BB3095}"/>
              </a:ext>
            </a:extLst>
          </p:cNvPr>
          <p:cNvSpPr>
            <a:spLocks noChangeArrowheads="1"/>
          </p:cNvSpPr>
          <p:nvPr/>
        </p:nvSpPr>
        <p:spPr bwMode="auto">
          <a:xfrm>
            <a:off x="458499" y="2493818"/>
            <a:ext cx="3906982" cy="1809317"/>
          </a:xfrm>
          <a:custGeom>
            <a:avLst/>
            <a:gdLst>
              <a:gd name="T0" fmla="*/ 4776406 w 4774565"/>
              <a:gd name="T1" fmla="*/ 0 h 1537335"/>
              <a:gd name="T2" fmla="*/ 0 w 4774565"/>
              <a:gd name="T3" fmla="*/ 0 h 1537335"/>
              <a:gd name="T4" fmla="*/ 0 w 4774565"/>
              <a:gd name="T5" fmla="*/ 3589171 h 1537335"/>
              <a:gd name="T6" fmla="*/ 4776406 w 4774565"/>
              <a:gd name="T7" fmla="*/ 3589171 h 1537335"/>
              <a:gd name="T8" fmla="*/ 4776406 w 4774565"/>
              <a:gd name="T9" fmla="*/ 0 h 1537335"/>
              <a:gd name="T10" fmla="*/ 0 60000 65536"/>
              <a:gd name="T11" fmla="*/ 0 60000 65536"/>
              <a:gd name="T12" fmla="*/ 0 60000 65536"/>
              <a:gd name="T13" fmla="*/ 0 60000 65536"/>
              <a:gd name="T14" fmla="*/ 0 60000 65536"/>
              <a:gd name="T15" fmla="*/ 0 w 4774565"/>
              <a:gd name="T16" fmla="*/ 0 h 1537335"/>
              <a:gd name="T17" fmla="*/ 4774565 w 4774565"/>
              <a:gd name="T18" fmla="*/ 1537335 h 1537335"/>
            </a:gdLst>
            <a:ahLst/>
            <a:cxnLst>
              <a:cxn ang="T10">
                <a:pos x="T0" y="T1"/>
              </a:cxn>
              <a:cxn ang="T11">
                <a:pos x="T2" y="T3"/>
              </a:cxn>
              <a:cxn ang="T12">
                <a:pos x="T4" y="T5"/>
              </a:cxn>
              <a:cxn ang="T13">
                <a:pos x="T6" y="T7"/>
              </a:cxn>
              <a:cxn ang="T14">
                <a:pos x="T8" y="T9"/>
              </a:cxn>
            </a:cxnLst>
            <a:rect l="T15" t="T16" r="T17" b="T18"/>
            <a:pathLst>
              <a:path w="4774565" h="1537335">
                <a:moveTo>
                  <a:pt x="4774501" y="0"/>
                </a:moveTo>
                <a:lnTo>
                  <a:pt x="0" y="0"/>
                </a:lnTo>
                <a:lnTo>
                  <a:pt x="0" y="1536865"/>
                </a:lnTo>
                <a:lnTo>
                  <a:pt x="4774501" y="1536865"/>
                </a:lnTo>
                <a:lnTo>
                  <a:pt x="4774501" y="0"/>
                </a:lnTo>
                <a:close/>
              </a:path>
            </a:pathLst>
          </a:custGeom>
          <a:solidFill>
            <a:srgbClr val="E6E7E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374081"/>
            <a:endParaRPr lang="en-US" sz="1473">
              <a:solidFill>
                <a:prstClr val="black"/>
              </a:solidFill>
            </a:endParaRPr>
          </a:p>
        </p:txBody>
      </p:sp>
      <p:sp>
        <p:nvSpPr>
          <p:cNvPr id="16390" name="object 7">
            <a:extLst>
              <a:ext uri="{FF2B5EF4-FFF2-40B4-BE49-F238E27FC236}">
                <a16:creationId xmlns:a16="http://schemas.microsoft.com/office/drawing/2014/main" id="{BB65CE91-34DB-CE41-8455-23C6326E40C1}"/>
              </a:ext>
            </a:extLst>
          </p:cNvPr>
          <p:cNvSpPr txBox="1">
            <a:spLocks noChangeArrowheads="1"/>
          </p:cNvSpPr>
          <p:nvPr/>
        </p:nvSpPr>
        <p:spPr bwMode="auto">
          <a:xfrm>
            <a:off x="581891" y="2747114"/>
            <a:ext cx="3678382"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374081" eaLnBrk="1" hangingPunct="1">
              <a:spcBef>
                <a:spcPts val="798"/>
              </a:spcBef>
            </a:pPr>
            <a:r>
              <a:rPr lang="en-US" altLang="en-US" sz="2000" b="1" dirty="0">
                <a:solidFill>
                  <a:srgbClr val="51B15D"/>
                </a:solidFill>
                <a:latin typeface="Open Sans Semibold" panose="020B0606030504020204" pitchFamily="34" charset="0"/>
                <a:ea typeface="Open Sans Semibold" panose="020B0606030504020204" pitchFamily="34" charset="0"/>
                <a:cs typeface="Open Sans Semibold" panose="020B0606030504020204" pitchFamily="34" charset="0"/>
              </a:rPr>
              <a:t>Boys as young as 16 are </a:t>
            </a:r>
            <a:br>
              <a:rPr lang="en-US" altLang="en-US" sz="2000" b="1" dirty="0">
                <a:solidFill>
                  <a:srgbClr val="51B15D"/>
                </a:solidFill>
                <a:latin typeface="Open Sans Semibold" panose="020B0606030504020204" pitchFamily="34" charset="0"/>
                <a:ea typeface="Open Sans Semibold" panose="020B0606030504020204" pitchFamily="34" charset="0"/>
                <a:cs typeface="Open Sans Semibold" panose="020B0606030504020204" pitchFamily="34" charset="0"/>
              </a:rPr>
            </a:br>
            <a:r>
              <a:rPr lang="en-US" altLang="en-US" sz="2000" b="1" dirty="0">
                <a:solidFill>
                  <a:srgbClr val="51B15D"/>
                </a:solidFill>
                <a:latin typeface="Open Sans Semibold" panose="020B0606030504020204" pitchFamily="34" charset="0"/>
                <a:ea typeface="Open Sans Semibold" panose="020B0606030504020204" pitchFamily="34" charset="0"/>
                <a:cs typeface="Open Sans Semibold" panose="020B0606030504020204" pitchFamily="34" charset="0"/>
              </a:rPr>
              <a:t>turning to steroids to transform themselves into their sporting heroes</a:t>
            </a:r>
          </a:p>
        </p:txBody>
      </p:sp>
      <p:sp>
        <p:nvSpPr>
          <p:cNvPr id="16391" name="object 8">
            <a:extLst>
              <a:ext uri="{FF2B5EF4-FFF2-40B4-BE49-F238E27FC236}">
                <a16:creationId xmlns:a16="http://schemas.microsoft.com/office/drawing/2014/main" id="{32176AEF-1C70-414D-A997-8D6AD56FFDD2}"/>
              </a:ext>
            </a:extLst>
          </p:cNvPr>
          <p:cNvSpPr txBox="1">
            <a:spLocks noChangeArrowheads="1"/>
          </p:cNvSpPr>
          <p:nvPr/>
        </p:nvSpPr>
        <p:spPr bwMode="auto">
          <a:xfrm>
            <a:off x="4760336" y="2713099"/>
            <a:ext cx="3740727" cy="1231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641" rIns="0" bIns="0">
            <a:spAutoFit/>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374081" eaLnBrk="1" hangingPunct="1">
              <a:spcBef>
                <a:spcPct val="0"/>
              </a:spcBef>
            </a:pPr>
            <a:r>
              <a:rPr lang="en-US" altLang="en-US" sz="2000" b="1" dirty="0">
                <a:solidFill>
                  <a:srgbClr val="B0C442"/>
                </a:solidFill>
                <a:latin typeface="Open Sans Semibold" panose="020B0606030504020204" pitchFamily="34" charset="0"/>
                <a:ea typeface="Open Sans Semibold" panose="020B0606030504020204" pitchFamily="34" charset="0"/>
                <a:cs typeface="Open Sans Semibold" panose="020B0606030504020204" pitchFamily="34" charset="0"/>
              </a:rPr>
              <a:t>There has been a massive increase in websites that cater for eating disorders, providing advice and tips</a:t>
            </a:r>
          </a:p>
        </p:txBody>
      </p:sp>
      <p:sp>
        <p:nvSpPr>
          <p:cNvPr id="16392" name="object 9">
            <a:extLst>
              <a:ext uri="{FF2B5EF4-FFF2-40B4-BE49-F238E27FC236}">
                <a16:creationId xmlns:a16="http://schemas.microsoft.com/office/drawing/2014/main" id="{78F8DC03-C2C2-0941-9E27-1384C75DF79F}"/>
              </a:ext>
            </a:extLst>
          </p:cNvPr>
          <p:cNvSpPr>
            <a:spLocks noChangeArrowheads="1"/>
          </p:cNvSpPr>
          <p:nvPr/>
        </p:nvSpPr>
        <p:spPr bwMode="auto">
          <a:xfrm>
            <a:off x="7836045" y="4281055"/>
            <a:ext cx="353291" cy="446809"/>
          </a:xfrm>
          <a:custGeom>
            <a:avLst/>
            <a:gdLst>
              <a:gd name="T0" fmla="*/ 431800 w 431800"/>
              <a:gd name="T1" fmla="*/ 0 h 546100"/>
              <a:gd name="T2" fmla="*/ 0 w 431800"/>
              <a:gd name="T3" fmla="*/ 0 h 546100"/>
              <a:gd name="T4" fmla="*/ 431800 w 431800"/>
              <a:gd name="T5" fmla="*/ 545934 h 546100"/>
              <a:gd name="T6" fmla="*/ 431800 w 431800"/>
              <a:gd name="T7" fmla="*/ 0 h 546100"/>
              <a:gd name="T8" fmla="*/ 0 60000 65536"/>
              <a:gd name="T9" fmla="*/ 0 60000 65536"/>
              <a:gd name="T10" fmla="*/ 0 60000 65536"/>
              <a:gd name="T11" fmla="*/ 0 60000 65536"/>
              <a:gd name="T12" fmla="*/ 0 w 431800"/>
              <a:gd name="T13" fmla="*/ 0 h 546100"/>
              <a:gd name="T14" fmla="*/ 431800 w 431800"/>
              <a:gd name="T15" fmla="*/ 546100 h 546100"/>
            </a:gdLst>
            <a:ahLst/>
            <a:cxnLst>
              <a:cxn ang="T8">
                <a:pos x="T0" y="T1"/>
              </a:cxn>
              <a:cxn ang="T9">
                <a:pos x="T2" y="T3"/>
              </a:cxn>
              <a:cxn ang="T10">
                <a:pos x="T4" y="T5"/>
              </a:cxn>
              <a:cxn ang="T11">
                <a:pos x="T6" y="T7"/>
              </a:cxn>
            </a:cxnLst>
            <a:rect l="T12" t="T13" r="T14" b="T15"/>
            <a:pathLst>
              <a:path w="431800" h="546100">
                <a:moveTo>
                  <a:pt x="431800" y="0"/>
                </a:moveTo>
                <a:lnTo>
                  <a:pt x="0" y="0"/>
                </a:lnTo>
                <a:lnTo>
                  <a:pt x="431800" y="545934"/>
                </a:lnTo>
                <a:lnTo>
                  <a:pt x="431800" y="0"/>
                </a:lnTo>
                <a:close/>
              </a:path>
            </a:pathLst>
          </a:custGeom>
          <a:solidFill>
            <a:schemeClr val="bg1">
              <a:lumMod val="50000"/>
            </a:schemeClr>
          </a:solidFill>
          <a:ln>
            <a:noFill/>
          </a:ln>
        </p:spPr>
        <p:txBody>
          <a:bodyPr lIns="0" tIns="0" rIns="0" bIns="0"/>
          <a:lstStyle/>
          <a:p>
            <a:pPr defTabSz="374081"/>
            <a:endParaRPr lang="en-US" sz="1473">
              <a:solidFill>
                <a:prstClr val="black"/>
              </a:solidFill>
            </a:endParaRPr>
          </a:p>
        </p:txBody>
      </p:sp>
      <p:sp>
        <p:nvSpPr>
          <p:cNvPr id="16393" name="object 10">
            <a:extLst>
              <a:ext uri="{FF2B5EF4-FFF2-40B4-BE49-F238E27FC236}">
                <a16:creationId xmlns:a16="http://schemas.microsoft.com/office/drawing/2014/main" id="{7A092FAE-76C6-A445-86FB-F56822BDD1B2}"/>
              </a:ext>
            </a:extLst>
          </p:cNvPr>
          <p:cNvSpPr>
            <a:spLocks noChangeArrowheads="1"/>
          </p:cNvSpPr>
          <p:nvPr/>
        </p:nvSpPr>
        <p:spPr bwMode="auto">
          <a:xfrm>
            <a:off x="770227" y="4239491"/>
            <a:ext cx="353291" cy="488373"/>
          </a:xfrm>
          <a:custGeom>
            <a:avLst/>
            <a:gdLst>
              <a:gd name="T0" fmla="*/ 431800 w 431800"/>
              <a:gd name="T1" fmla="*/ 0 h 596900"/>
              <a:gd name="T2" fmla="*/ 0 w 431800"/>
              <a:gd name="T3" fmla="*/ 0 h 596900"/>
              <a:gd name="T4" fmla="*/ 0 w 431800"/>
              <a:gd name="T5" fmla="*/ 596760 h 596900"/>
              <a:gd name="T6" fmla="*/ 431800 w 431800"/>
              <a:gd name="T7" fmla="*/ 0 h 596900"/>
              <a:gd name="T8" fmla="*/ 0 60000 65536"/>
              <a:gd name="T9" fmla="*/ 0 60000 65536"/>
              <a:gd name="T10" fmla="*/ 0 60000 65536"/>
              <a:gd name="T11" fmla="*/ 0 60000 65536"/>
              <a:gd name="T12" fmla="*/ 0 w 431800"/>
              <a:gd name="T13" fmla="*/ 0 h 596900"/>
              <a:gd name="T14" fmla="*/ 431800 w 431800"/>
              <a:gd name="T15" fmla="*/ 596900 h 596900"/>
            </a:gdLst>
            <a:ahLst/>
            <a:cxnLst>
              <a:cxn ang="T8">
                <a:pos x="T0" y="T1"/>
              </a:cxn>
              <a:cxn ang="T9">
                <a:pos x="T2" y="T3"/>
              </a:cxn>
              <a:cxn ang="T10">
                <a:pos x="T4" y="T5"/>
              </a:cxn>
              <a:cxn ang="T11">
                <a:pos x="T6" y="T7"/>
              </a:cxn>
            </a:cxnLst>
            <a:rect l="T12" t="T13" r="T14" b="T15"/>
            <a:pathLst>
              <a:path w="431800" h="596900">
                <a:moveTo>
                  <a:pt x="431800" y="0"/>
                </a:moveTo>
                <a:lnTo>
                  <a:pt x="0" y="0"/>
                </a:lnTo>
                <a:lnTo>
                  <a:pt x="0" y="596760"/>
                </a:lnTo>
                <a:lnTo>
                  <a:pt x="431800" y="0"/>
                </a:lnTo>
                <a:close/>
              </a:path>
            </a:pathLst>
          </a:custGeom>
          <a:solidFill>
            <a:srgbClr val="E6E7E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374081"/>
            <a:endParaRPr lang="en-US" sz="1473">
              <a:solidFill>
                <a:prstClr val="black"/>
              </a:solidFill>
            </a:endParaRPr>
          </a:p>
        </p:txBody>
      </p:sp>
      <p:sp>
        <p:nvSpPr>
          <p:cNvPr id="16394" name="object 11">
            <a:extLst>
              <a:ext uri="{FF2B5EF4-FFF2-40B4-BE49-F238E27FC236}">
                <a16:creationId xmlns:a16="http://schemas.microsoft.com/office/drawing/2014/main" id="{42DAD1A2-7F55-E448-BF13-74E103CA97DF}"/>
              </a:ext>
            </a:extLst>
          </p:cNvPr>
          <p:cNvSpPr>
            <a:spLocks noGrp="1"/>
          </p:cNvSpPr>
          <p:nvPr>
            <p:ph type="sldNum" sz="quarter" idx="12"/>
          </p:nvPr>
        </p:nvSpPr>
        <p:spPr bwMode="auto">
          <a:xfrm>
            <a:off x="4260273" y="5742277"/>
            <a:ext cx="590983" cy="5386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0782">
              <a:spcBef>
                <a:spcPct val="20000"/>
              </a:spcBef>
              <a:defRPr>
                <a:solidFill>
                  <a:schemeClr val="tx1"/>
                </a:solidFill>
                <a:latin typeface="Calibri" panose="020F0502020204030204" pitchFamily="34" charset="0"/>
                <a:ea typeface="ＭＳ Ｐゴシック" panose="020B0600070205080204" pitchFamily="34" charset="-128"/>
              </a:defRPr>
            </a:lvl1pPr>
            <a:lvl2pPr marL="31035737" indent="-30661656">
              <a:spcBef>
                <a:spcPct val="20000"/>
              </a:spcBef>
              <a:defRPr>
                <a:solidFill>
                  <a:schemeClr val="tx1"/>
                </a:solidFill>
                <a:latin typeface="Calibri" panose="020F0502020204030204" pitchFamily="34" charset="0"/>
                <a:ea typeface="ＭＳ Ｐゴシック" panose="020B0600070205080204" pitchFamily="34" charset="-128"/>
              </a:defRPr>
            </a:lvl2pPr>
            <a:lvl3pPr marL="935203" indent="-187041">
              <a:spcBef>
                <a:spcPct val="20000"/>
              </a:spcBef>
              <a:defRPr>
                <a:solidFill>
                  <a:schemeClr val="tx1"/>
                </a:solidFill>
                <a:latin typeface="Calibri" panose="020F0502020204030204" pitchFamily="34" charset="0"/>
                <a:ea typeface="ＭＳ Ｐゴシック" panose="020B0600070205080204" pitchFamily="34" charset="-128"/>
              </a:defRPr>
            </a:lvl3pPr>
            <a:lvl4pPr marL="1309284" indent="-187041">
              <a:spcBef>
                <a:spcPct val="20000"/>
              </a:spcBef>
              <a:defRPr>
                <a:solidFill>
                  <a:schemeClr val="tx1"/>
                </a:solidFill>
                <a:latin typeface="Calibri" panose="020F0502020204030204" pitchFamily="34" charset="0"/>
                <a:ea typeface="ＭＳ Ｐゴシック" panose="020B0600070205080204" pitchFamily="34" charset="-128"/>
              </a:defRPr>
            </a:lvl4pPr>
            <a:lvl5pPr marL="1683365" indent="-187041">
              <a:spcBef>
                <a:spcPct val="20000"/>
              </a:spcBef>
              <a:defRPr>
                <a:solidFill>
                  <a:schemeClr val="tx1"/>
                </a:solidFill>
                <a:latin typeface="Calibri" panose="020F0502020204030204" pitchFamily="34" charset="0"/>
                <a:ea typeface="ＭＳ Ｐゴシック" panose="020B0600070205080204" pitchFamily="34" charset="-128"/>
              </a:defRPr>
            </a:lvl5pPr>
            <a:lvl6pPr marL="2057446"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431527"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2805608"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179689"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374081">
              <a:lnSpc>
                <a:spcPts val="4214"/>
              </a:lnSpc>
              <a:spcBef>
                <a:spcPct val="0"/>
              </a:spcBef>
            </a:pPr>
            <a:r>
              <a:rPr lang="en-US" altLang="en-US">
                <a:solidFill>
                  <a:srgbClr val="F89829"/>
                </a:solidFill>
                <a:latin typeface="Open Sans Light" panose="020B0306030504020204" pitchFamily="34" charset="0"/>
              </a:rPr>
              <a:t>4</a:t>
            </a:r>
          </a:p>
        </p:txBody>
      </p:sp>
      <p:sp>
        <p:nvSpPr>
          <p:cNvPr id="12" name="Rectangle 11">
            <a:extLst>
              <a:ext uri="{FF2B5EF4-FFF2-40B4-BE49-F238E27FC236}">
                <a16:creationId xmlns:a16="http://schemas.microsoft.com/office/drawing/2014/main" id="{8402C744-308B-064C-BCE0-9227BB45D8E3}"/>
              </a:ext>
            </a:extLst>
          </p:cNvPr>
          <p:cNvSpPr/>
          <p:nvPr/>
        </p:nvSpPr>
        <p:spPr>
          <a:xfrm>
            <a:off x="7670348" y="6172200"/>
            <a:ext cx="954107" cy="318998"/>
          </a:xfrm>
          <a:prstGeom prst="rect">
            <a:avLst/>
          </a:prstGeom>
        </p:spPr>
        <p:txBody>
          <a:bodyPr wrap="none">
            <a:spAutoFit/>
          </a:bodyPr>
          <a:lstStyle/>
          <a:p>
            <a:pPr algn="r" defTabSz="426640" eaLnBrk="1" hangingPunct="1">
              <a:defRPr/>
            </a:pPr>
            <a:r>
              <a:rPr lang="en-US" sz="1473" dirty="0">
                <a:solidFill>
                  <a:prstClr val="black">
                    <a:alpha val="50000"/>
                  </a:prstClr>
                </a:solidFill>
                <a:latin typeface="Open Sans"/>
                <a:ea typeface="ＭＳ Ｐゴシック" pitchFamily="4" charset="-128"/>
                <a:cs typeface="Open Sans"/>
              </a:rPr>
              <a:t> © IFFOR</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B0C442"/>
        </a:solidFill>
        <a:effectLst/>
      </p:bgPr>
    </p:bg>
    <p:spTree>
      <p:nvGrpSpPr>
        <p:cNvPr id="1" name=""/>
        <p:cNvGrpSpPr/>
        <p:nvPr/>
      </p:nvGrpSpPr>
      <p:grpSpPr>
        <a:xfrm>
          <a:off x="0" y="0"/>
          <a:ext cx="0" cy="0"/>
          <a:chOff x="0" y="0"/>
          <a:chExt cx="0" cy="0"/>
        </a:xfrm>
      </p:grpSpPr>
      <p:sp>
        <p:nvSpPr>
          <p:cNvPr id="18435" name="object 5">
            <a:extLst>
              <a:ext uri="{FF2B5EF4-FFF2-40B4-BE49-F238E27FC236}">
                <a16:creationId xmlns:a16="http://schemas.microsoft.com/office/drawing/2014/main" id="{9590CA1C-3B03-954F-90A1-78B01681BC7D}"/>
              </a:ext>
            </a:extLst>
          </p:cNvPr>
          <p:cNvSpPr txBox="1">
            <a:spLocks noChangeArrowheads="1"/>
          </p:cNvSpPr>
          <p:nvPr/>
        </p:nvSpPr>
        <p:spPr bwMode="auto">
          <a:xfrm>
            <a:off x="768927" y="324716"/>
            <a:ext cx="3440690" cy="453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10391" defTabSz="374081" eaLnBrk="1" hangingPunct="1">
              <a:spcBef>
                <a:spcPct val="0"/>
              </a:spcBef>
            </a:pPr>
            <a:r>
              <a:rPr lang="en-US" altLang="en-US" sz="2946" b="1" dirty="0">
                <a:solidFill>
                  <a:srgbClr val="FFFFFF"/>
                </a:solidFill>
                <a:latin typeface="Open Sans Semibold" panose="020B0606030504020204" pitchFamily="34" charset="0"/>
                <a:ea typeface="Open Sans Semibold" panose="020B0606030504020204" pitchFamily="34" charset="0"/>
                <a:cs typeface="Open Sans Semibold" panose="020B0606030504020204" pitchFamily="34" charset="0"/>
              </a:rPr>
              <a:t>What is </a:t>
            </a:r>
            <a:r>
              <a:rPr lang="en-US" altLang="en-US" sz="2946" b="1" dirty="0">
                <a:solidFill>
                  <a:schemeClr val="bg1">
                    <a:lumMod val="5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this story</a:t>
            </a:r>
          </a:p>
        </p:txBody>
      </p:sp>
      <p:sp>
        <p:nvSpPr>
          <p:cNvPr id="18436" name="object 8">
            <a:extLst>
              <a:ext uri="{FF2B5EF4-FFF2-40B4-BE49-F238E27FC236}">
                <a16:creationId xmlns:a16="http://schemas.microsoft.com/office/drawing/2014/main" id="{9BB4A0CF-4E2E-F84F-8B88-E121EDC0A3C3}"/>
              </a:ext>
            </a:extLst>
          </p:cNvPr>
          <p:cNvSpPr>
            <a:spLocks noGrp="1"/>
          </p:cNvSpPr>
          <p:nvPr>
            <p:ph type="sldNum" sz="quarter" idx="12"/>
          </p:nvPr>
        </p:nvSpPr>
        <p:spPr bwMode="auto">
          <a:xfrm>
            <a:off x="4417435" y="6055303"/>
            <a:ext cx="590983" cy="5386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0782">
              <a:spcBef>
                <a:spcPct val="20000"/>
              </a:spcBef>
              <a:defRPr>
                <a:solidFill>
                  <a:schemeClr val="tx1"/>
                </a:solidFill>
                <a:latin typeface="Calibri" panose="020F0502020204030204" pitchFamily="34" charset="0"/>
                <a:ea typeface="ＭＳ Ｐゴシック" panose="020B0600070205080204" pitchFamily="34" charset="-128"/>
              </a:defRPr>
            </a:lvl1pPr>
            <a:lvl2pPr marL="31035737" indent="-30661656">
              <a:spcBef>
                <a:spcPct val="20000"/>
              </a:spcBef>
              <a:defRPr>
                <a:solidFill>
                  <a:schemeClr val="tx1"/>
                </a:solidFill>
                <a:latin typeface="Calibri" panose="020F0502020204030204" pitchFamily="34" charset="0"/>
                <a:ea typeface="ＭＳ Ｐゴシック" panose="020B0600070205080204" pitchFamily="34" charset="-128"/>
              </a:defRPr>
            </a:lvl2pPr>
            <a:lvl3pPr marL="935203" indent="-187041">
              <a:spcBef>
                <a:spcPct val="20000"/>
              </a:spcBef>
              <a:defRPr>
                <a:solidFill>
                  <a:schemeClr val="tx1"/>
                </a:solidFill>
                <a:latin typeface="Calibri" panose="020F0502020204030204" pitchFamily="34" charset="0"/>
                <a:ea typeface="ＭＳ Ｐゴシック" panose="020B0600070205080204" pitchFamily="34" charset="-128"/>
              </a:defRPr>
            </a:lvl3pPr>
            <a:lvl4pPr marL="1309284" indent="-187041">
              <a:spcBef>
                <a:spcPct val="20000"/>
              </a:spcBef>
              <a:defRPr>
                <a:solidFill>
                  <a:schemeClr val="tx1"/>
                </a:solidFill>
                <a:latin typeface="Calibri" panose="020F0502020204030204" pitchFamily="34" charset="0"/>
                <a:ea typeface="ＭＳ Ｐゴシック" panose="020B0600070205080204" pitchFamily="34" charset="-128"/>
              </a:defRPr>
            </a:lvl4pPr>
            <a:lvl5pPr marL="1683365" indent="-187041">
              <a:spcBef>
                <a:spcPct val="20000"/>
              </a:spcBef>
              <a:defRPr>
                <a:solidFill>
                  <a:schemeClr val="tx1"/>
                </a:solidFill>
                <a:latin typeface="Calibri" panose="020F0502020204030204" pitchFamily="34" charset="0"/>
                <a:ea typeface="ＭＳ Ｐゴシック" panose="020B0600070205080204" pitchFamily="34" charset="-128"/>
              </a:defRPr>
            </a:lvl5pPr>
            <a:lvl6pPr marL="2057446"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431527"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2805608"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179689"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a:lnSpc>
                <a:spcPts val="4214"/>
              </a:lnSpc>
              <a:spcBef>
                <a:spcPct val="0"/>
              </a:spcBef>
            </a:pPr>
            <a:r>
              <a:rPr lang="en-US" altLang="en-US">
                <a:solidFill>
                  <a:srgbClr val="F89829"/>
                </a:solidFill>
                <a:latin typeface="Open Sans Light" panose="020B0306030504020204" pitchFamily="34" charset="0"/>
              </a:rPr>
              <a:t>5</a:t>
            </a:r>
          </a:p>
        </p:txBody>
      </p:sp>
      <p:sp>
        <p:nvSpPr>
          <p:cNvPr id="18437" name="object 6">
            <a:extLst>
              <a:ext uri="{FF2B5EF4-FFF2-40B4-BE49-F238E27FC236}">
                <a16:creationId xmlns:a16="http://schemas.microsoft.com/office/drawing/2014/main" id="{A3E3B788-1306-FD4A-B894-4E0E2AB4B79C}"/>
              </a:ext>
            </a:extLst>
          </p:cNvPr>
          <p:cNvSpPr>
            <a:spLocks noGrp="1"/>
          </p:cNvSpPr>
          <p:nvPr>
            <p:ph type="title"/>
          </p:nvPr>
        </p:nvSpPr>
        <p:spPr>
          <a:xfrm>
            <a:off x="2791258" y="389659"/>
            <a:ext cx="4286250" cy="1271758"/>
          </a:xfrm>
        </p:spPr>
        <p:txBody>
          <a:bodyPr/>
          <a:lstStyle/>
          <a:p>
            <a:pPr marL="10391" eaLnBrk="1" hangingPunct="1"/>
            <a:r>
              <a:rPr lang="en-US" altLang="en-US" sz="6137" dirty="0">
                <a:solidFill>
                  <a:srgbClr val="FFFFFF"/>
                </a:solidFill>
                <a:latin typeface="Open Sans" panose="020B0606030504020204" pitchFamily="34" charset="0"/>
                <a:ea typeface="ＭＳ Ｐゴシック" panose="020B0600070205080204" pitchFamily="34" charset="-128"/>
                <a:cs typeface="Open Sans" panose="020B0606030504020204" pitchFamily="34" charset="0"/>
              </a:rPr>
              <a:t>all about</a:t>
            </a:r>
            <a:r>
              <a:rPr lang="en-US" altLang="en-US" sz="8264" b="1" dirty="0">
                <a:solidFill>
                  <a:srgbClr val="FFFFFF"/>
                </a:solidFill>
                <a:latin typeface="Open Sans" panose="020B0606030504020204" pitchFamily="34" charset="0"/>
                <a:ea typeface="ＭＳ Ｐゴシック" panose="020B0600070205080204" pitchFamily="34" charset="-128"/>
                <a:cs typeface="Open Sans" panose="020B0606030504020204" pitchFamily="34" charset="0"/>
              </a:rPr>
              <a:t>?</a:t>
            </a:r>
            <a:endParaRPr lang="en-US" altLang="en-US" sz="8264" dirty="0">
              <a:latin typeface="Open Sans" panose="020B0606030504020204" pitchFamily="34" charset="0"/>
              <a:ea typeface="ＭＳ Ｐゴシック" panose="020B0600070205080204" pitchFamily="34" charset="-128"/>
              <a:cs typeface="Open Sans" panose="020B0606030504020204" pitchFamily="34" charset="0"/>
            </a:endParaRPr>
          </a:p>
        </p:txBody>
      </p:sp>
      <p:sp>
        <p:nvSpPr>
          <p:cNvPr id="8" name="Rectangle 7">
            <a:extLst>
              <a:ext uri="{FF2B5EF4-FFF2-40B4-BE49-F238E27FC236}">
                <a16:creationId xmlns:a16="http://schemas.microsoft.com/office/drawing/2014/main" id="{F5EA6536-6E72-464B-A36F-18137A5219B0}"/>
              </a:ext>
            </a:extLst>
          </p:cNvPr>
          <p:cNvSpPr/>
          <p:nvPr/>
        </p:nvSpPr>
        <p:spPr>
          <a:xfrm>
            <a:off x="7670348" y="6172200"/>
            <a:ext cx="954107" cy="318998"/>
          </a:xfrm>
          <a:prstGeom prst="rect">
            <a:avLst/>
          </a:prstGeom>
        </p:spPr>
        <p:txBody>
          <a:bodyPr wrap="none">
            <a:spAutoFit/>
          </a:bodyPr>
          <a:lstStyle/>
          <a:p>
            <a:pPr algn="r" defTabSz="426640" eaLnBrk="1" hangingPunct="1">
              <a:defRPr/>
            </a:pPr>
            <a:r>
              <a:rPr lang="en-US" sz="1473" dirty="0">
                <a:solidFill>
                  <a:prstClr val="black">
                    <a:alpha val="50000"/>
                  </a:prstClr>
                </a:solidFill>
                <a:latin typeface="Open Sans"/>
                <a:ea typeface="ＭＳ Ｐゴシック" pitchFamily="4" charset="-128"/>
                <a:cs typeface="Open Sans"/>
              </a:rPr>
              <a:t> © IFFOR</a:t>
            </a:r>
          </a:p>
        </p:txBody>
      </p:sp>
      <p:pic>
        <p:nvPicPr>
          <p:cNvPr id="3" name="tANI_nlvC90?feature=oembed" descr="Social Media's Effect on Body Image">
            <a:hlinkClick r:id="" action="ppaction://media"/>
            <a:extLst>
              <a:ext uri="{FF2B5EF4-FFF2-40B4-BE49-F238E27FC236}">
                <a16:creationId xmlns:a16="http://schemas.microsoft.com/office/drawing/2014/main" id="{ED9D4B53-94EA-BF47-866B-122DC4C1181A}"/>
              </a:ext>
            </a:extLst>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667616" y="1559936"/>
            <a:ext cx="7707457" cy="4355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1" name="object 2">
            <a:extLst>
              <a:ext uri="{FF2B5EF4-FFF2-40B4-BE49-F238E27FC236}">
                <a16:creationId xmlns:a16="http://schemas.microsoft.com/office/drawing/2014/main" id="{F9948FB1-B34A-3D42-A919-9A7E5A47B2B6}"/>
              </a:ext>
            </a:extLst>
          </p:cNvPr>
          <p:cNvSpPr>
            <a:spLocks noChangeArrowheads="1"/>
          </p:cNvSpPr>
          <p:nvPr/>
        </p:nvSpPr>
        <p:spPr bwMode="auto">
          <a:xfrm>
            <a:off x="893618" y="4234296"/>
            <a:ext cx="2540577" cy="1626177"/>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endParaRPr lang="en-US" altLang="en-US" sz="1473">
              <a:solidFill>
                <a:prstClr val="black"/>
              </a:solidFill>
            </a:endParaRPr>
          </a:p>
        </p:txBody>
      </p:sp>
      <p:sp>
        <p:nvSpPr>
          <p:cNvPr id="20482" name="object 3">
            <a:extLst>
              <a:ext uri="{FF2B5EF4-FFF2-40B4-BE49-F238E27FC236}">
                <a16:creationId xmlns:a16="http://schemas.microsoft.com/office/drawing/2014/main" id="{9497204B-49F0-E148-BD3F-BC8CAC4CC65D}"/>
              </a:ext>
            </a:extLst>
          </p:cNvPr>
          <p:cNvSpPr>
            <a:spLocks noChangeArrowheads="1"/>
          </p:cNvSpPr>
          <p:nvPr/>
        </p:nvSpPr>
        <p:spPr bwMode="auto">
          <a:xfrm>
            <a:off x="893618" y="2835420"/>
            <a:ext cx="2540577" cy="2123642"/>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endParaRPr lang="en-US" altLang="en-US" sz="1473">
              <a:solidFill>
                <a:prstClr val="black"/>
              </a:solidFill>
            </a:endParaRPr>
          </a:p>
        </p:txBody>
      </p:sp>
      <p:sp>
        <p:nvSpPr>
          <p:cNvPr id="4" name="object 4">
            <a:extLst>
              <a:ext uri="{FF2B5EF4-FFF2-40B4-BE49-F238E27FC236}">
                <a16:creationId xmlns:a16="http://schemas.microsoft.com/office/drawing/2014/main" id="{157070C8-B929-7747-904B-C4E1091B2A39}"/>
              </a:ext>
            </a:extLst>
          </p:cNvPr>
          <p:cNvSpPr txBox="1">
            <a:spLocks noGrp="1"/>
          </p:cNvSpPr>
          <p:nvPr>
            <p:ph type="title"/>
          </p:nvPr>
        </p:nvSpPr>
        <p:spPr>
          <a:xfrm>
            <a:off x="1267691" y="685800"/>
            <a:ext cx="6172200" cy="453329"/>
          </a:xfrm>
        </p:spPr>
        <p:txBody>
          <a:bodyPr rtlCol="0"/>
          <a:lstStyle/>
          <a:p>
            <a:pPr marL="104951" eaLnBrk="1" fontAlgn="auto" hangingPunct="1">
              <a:spcBef>
                <a:spcPts val="0"/>
              </a:spcBef>
              <a:spcAft>
                <a:spcPts val="0"/>
              </a:spcAft>
              <a:defRPr/>
            </a:pPr>
            <a:r>
              <a:rPr spc="217" dirty="0">
                <a:latin typeface="Open Sans Light"/>
                <a:ea typeface="+mj-ea"/>
                <a:cs typeface="Open Sans Light"/>
              </a:rPr>
              <a:t>Do </a:t>
            </a:r>
            <a:r>
              <a:rPr spc="127" dirty="0">
                <a:latin typeface="Open Sans Light"/>
                <a:ea typeface="+mj-ea"/>
                <a:cs typeface="Open Sans Light"/>
              </a:rPr>
              <a:t>you </a:t>
            </a:r>
            <a:r>
              <a:rPr spc="90" dirty="0">
                <a:latin typeface="Open Sans Light"/>
                <a:ea typeface="+mj-ea"/>
                <a:cs typeface="Open Sans Light"/>
              </a:rPr>
              <a:t>think </a:t>
            </a:r>
            <a:r>
              <a:rPr spc="41" dirty="0">
                <a:latin typeface="Open Sans Light"/>
                <a:ea typeface="+mj-ea"/>
                <a:cs typeface="Open Sans Light"/>
              </a:rPr>
              <a:t>all </a:t>
            </a:r>
            <a:r>
              <a:rPr spc="98" dirty="0">
                <a:latin typeface="Open Sans Light"/>
                <a:ea typeface="+mj-ea"/>
                <a:cs typeface="Open Sans Light"/>
              </a:rPr>
              <a:t>celebrities</a:t>
            </a:r>
            <a:r>
              <a:rPr spc="-49" dirty="0">
                <a:latin typeface="Open Sans Light"/>
                <a:ea typeface="+mj-ea"/>
                <a:cs typeface="Open Sans Light"/>
              </a:rPr>
              <a:t> </a:t>
            </a:r>
            <a:r>
              <a:rPr spc="139" dirty="0">
                <a:latin typeface="Open Sans Light"/>
                <a:ea typeface="+mj-ea"/>
                <a:cs typeface="Open Sans Light"/>
              </a:rPr>
              <a:t>are</a:t>
            </a:r>
          </a:p>
        </p:txBody>
      </p:sp>
      <p:sp>
        <p:nvSpPr>
          <p:cNvPr id="20484" name="object 6">
            <a:extLst>
              <a:ext uri="{FF2B5EF4-FFF2-40B4-BE49-F238E27FC236}">
                <a16:creationId xmlns:a16="http://schemas.microsoft.com/office/drawing/2014/main" id="{E84B1984-3274-5F4F-BA42-55281901B37B}"/>
              </a:ext>
            </a:extLst>
          </p:cNvPr>
          <p:cNvSpPr>
            <a:spLocks noGrp="1"/>
          </p:cNvSpPr>
          <p:nvPr>
            <p:ph type="sldNum" sz="quarter" idx="12"/>
          </p:nvPr>
        </p:nvSpPr>
        <p:spPr bwMode="auto">
          <a:xfrm>
            <a:off x="4230399" y="5742277"/>
            <a:ext cx="590983" cy="5386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0782">
              <a:spcBef>
                <a:spcPct val="20000"/>
              </a:spcBef>
              <a:defRPr>
                <a:solidFill>
                  <a:schemeClr val="tx1"/>
                </a:solidFill>
                <a:latin typeface="Calibri" panose="020F0502020204030204" pitchFamily="34" charset="0"/>
                <a:ea typeface="ＭＳ Ｐゴシック" panose="020B0600070205080204" pitchFamily="34" charset="-128"/>
              </a:defRPr>
            </a:lvl1pPr>
            <a:lvl2pPr marL="31035737" indent="-30661656">
              <a:spcBef>
                <a:spcPct val="20000"/>
              </a:spcBef>
              <a:defRPr>
                <a:solidFill>
                  <a:schemeClr val="tx1"/>
                </a:solidFill>
                <a:latin typeface="Calibri" panose="020F0502020204030204" pitchFamily="34" charset="0"/>
                <a:ea typeface="ＭＳ Ｐゴシック" panose="020B0600070205080204" pitchFamily="34" charset="-128"/>
              </a:defRPr>
            </a:lvl2pPr>
            <a:lvl3pPr marL="935203" indent="-187041">
              <a:spcBef>
                <a:spcPct val="20000"/>
              </a:spcBef>
              <a:defRPr>
                <a:solidFill>
                  <a:schemeClr val="tx1"/>
                </a:solidFill>
                <a:latin typeface="Calibri" panose="020F0502020204030204" pitchFamily="34" charset="0"/>
                <a:ea typeface="ＭＳ Ｐゴシック" panose="020B0600070205080204" pitchFamily="34" charset="-128"/>
              </a:defRPr>
            </a:lvl3pPr>
            <a:lvl4pPr marL="1309284" indent="-187041">
              <a:spcBef>
                <a:spcPct val="20000"/>
              </a:spcBef>
              <a:defRPr>
                <a:solidFill>
                  <a:schemeClr val="tx1"/>
                </a:solidFill>
                <a:latin typeface="Calibri" panose="020F0502020204030204" pitchFamily="34" charset="0"/>
                <a:ea typeface="ＭＳ Ｐゴシック" panose="020B0600070205080204" pitchFamily="34" charset="-128"/>
              </a:defRPr>
            </a:lvl4pPr>
            <a:lvl5pPr marL="1683365" indent="-187041">
              <a:spcBef>
                <a:spcPct val="20000"/>
              </a:spcBef>
              <a:defRPr>
                <a:solidFill>
                  <a:schemeClr val="tx1"/>
                </a:solidFill>
                <a:latin typeface="Calibri" panose="020F0502020204030204" pitchFamily="34" charset="0"/>
                <a:ea typeface="ＭＳ Ｐゴシック" panose="020B0600070205080204" pitchFamily="34" charset="-128"/>
              </a:defRPr>
            </a:lvl5pPr>
            <a:lvl6pPr marL="2057446"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431527"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2805608"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179689"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374081">
              <a:lnSpc>
                <a:spcPts val="4214"/>
              </a:lnSpc>
              <a:spcBef>
                <a:spcPct val="0"/>
              </a:spcBef>
            </a:pPr>
            <a:r>
              <a:rPr lang="en-US" altLang="en-US">
                <a:solidFill>
                  <a:srgbClr val="F89829"/>
                </a:solidFill>
                <a:latin typeface="Open Sans Light" panose="020B0306030504020204" pitchFamily="34" charset="0"/>
              </a:rPr>
              <a:t>6</a:t>
            </a:r>
          </a:p>
        </p:txBody>
      </p:sp>
      <p:sp>
        <p:nvSpPr>
          <p:cNvPr id="20485" name="object 5">
            <a:extLst>
              <a:ext uri="{FF2B5EF4-FFF2-40B4-BE49-F238E27FC236}">
                <a16:creationId xmlns:a16="http://schemas.microsoft.com/office/drawing/2014/main" id="{CED97FC9-BE77-ED48-A015-1797F966EE7F}"/>
              </a:ext>
            </a:extLst>
          </p:cNvPr>
          <p:cNvSpPr txBox="1">
            <a:spLocks noChangeArrowheads="1"/>
          </p:cNvSpPr>
          <p:nvPr/>
        </p:nvSpPr>
        <p:spPr bwMode="auto">
          <a:xfrm>
            <a:off x="2415886" y="826077"/>
            <a:ext cx="6147522" cy="1271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10391" defTabSz="374081" eaLnBrk="1" hangingPunct="1">
              <a:spcBef>
                <a:spcPct val="0"/>
              </a:spcBef>
            </a:pPr>
            <a:r>
              <a:rPr lang="en-US" altLang="en-US" sz="6137">
                <a:solidFill>
                  <a:srgbClr val="396AB3"/>
                </a:solidFill>
                <a:latin typeface="Open Sans" panose="020B0606030504020204" pitchFamily="34" charset="0"/>
                <a:cs typeface="Calibri" panose="020F0502020204030204" pitchFamily="34" charset="0"/>
              </a:rPr>
              <a:t>really perfect</a:t>
            </a:r>
            <a:r>
              <a:rPr lang="en-US" altLang="en-US" sz="8264" b="1">
                <a:solidFill>
                  <a:srgbClr val="6DBE45"/>
                </a:solidFill>
                <a:latin typeface="Open Sans" panose="020B0606030504020204" pitchFamily="34" charset="0"/>
                <a:cs typeface="Calibri" panose="020F0502020204030204" pitchFamily="34" charset="0"/>
              </a:rPr>
              <a:t>?</a:t>
            </a:r>
            <a:endParaRPr lang="en-US" altLang="en-US" sz="8264">
              <a:solidFill>
                <a:prstClr val="black"/>
              </a:solidFill>
              <a:latin typeface="Open Sans" panose="020B0606030504020204" pitchFamily="34" charset="0"/>
              <a:cs typeface="Calibri" panose="020F0502020204030204" pitchFamily="34" charset="0"/>
            </a:endParaRPr>
          </a:p>
        </p:txBody>
      </p:sp>
      <p:sp>
        <p:nvSpPr>
          <p:cNvPr id="20486" name="Rectangle 6">
            <a:extLst>
              <a:ext uri="{FF2B5EF4-FFF2-40B4-BE49-F238E27FC236}">
                <a16:creationId xmlns:a16="http://schemas.microsoft.com/office/drawing/2014/main" id="{3EAC2EF1-6952-2842-AB1A-DC2662486C54}"/>
              </a:ext>
            </a:extLst>
          </p:cNvPr>
          <p:cNvSpPr>
            <a:spLocks noChangeArrowheads="1"/>
          </p:cNvSpPr>
          <p:nvPr/>
        </p:nvSpPr>
        <p:spPr bwMode="auto">
          <a:xfrm>
            <a:off x="4073236" y="2369128"/>
            <a:ext cx="4572000" cy="291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700">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10391" defTabSz="374081" eaLnBrk="1" hangingPunct="1">
              <a:spcBef>
                <a:spcPts val="358"/>
              </a:spcBef>
            </a:pPr>
            <a:r>
              <a:rPr lang="en-US" altLang="en-US" sz="2291">
                <a:solidFill>
                  <a:srgbClr val="396AB3"/>
                </a:solidFill>
                <a:latin typeface="Open Sans Light" panose="020B0306030504020204" pitchFamily="34" charset="0"/>
                <a:cs typeface="Calibri" panose="020F0502020204030204" pitchFamily="34" charset="0"/>
              </a:rPr>
              <a:t>Work in pairs to spot as many diﬀerences as you can.</a:t>
            </a:r>
            <a:endParaRPr lang="en-US" altLang="en-US" sz="2291">
              <a:solidFill>
                <a:prstClr val="black"/>
              </a:solidFill>
              <a:latin typeface="Open Sans Light" panose="020B0306030504020204" pitchFamily="34" charset="0"/>
              <a:cs typeface="Calibri" panose="020F0502020204030204" pitchFamily="34" charset="0"/>
            </a:endParaRPr>
          </a:p>
          <a:p>
            <a:pPr marL="10391" defTabSz="374081" eaLnBrk="1" hangingPunct="1">
              <a:spcBef>
                <a:spcPts val="20"/>
              </a:spcBef>
            </a:pPr>
            <a:endParaRPr lang="en-US" altLang="en-US" sz="2291">
              <a:solidFill>
                <a:prstClr val="black"/>
              </a:solidFill>
              <a:latin typeface="Open Sans Light" panose="020B0306030504020204" pitchFamily="34" charset="0"/>
              <a:cs typeface="Times New Roman" panose="02020603050405020304" pitchFamily="18" charset="0"/>
            </a:endParaRPr>
          </a:p>
          <a:p>
            <a:pPr marL="10391" defTabSz="374081" eaLnBrk="1" hangingPunct="1">
              <a:spcBef>
                <a:spcPct val="0"/>
              </a:spcBef>
            </a:pPr>
            <a:r>
              <a:rPr lang="en-US" altLang="en-US" sz="2291">
                <a:solidFill>
                  <a:srgbClr val="396AB3"/>
                </a:solidFill>
                <a:latin typeface="Open Sans Light" panose="020B0306030504020204" pitchFamily="34" charset="0"/>
                <a:cs typeface="Calibri" panose="020F0502020204030204" pitchFamily="34" charset="0"/>
              </a:rPr>
              <a:t>Write down the side of your paper A-E.</a:t>
            </a:r>
            <a:endParaRPr lang="en-US" altLang="en-US" sz="2291">
              <a:solidFill>
                <a:prstClr val="black"/>
              </a:solidFill>
              <a:latin typeface="Open Sans Light" panose="020B0306030504020204" pitchFamily="34" charset="0"/>
              <a:cs typeface="Calibri" panose="020F0502020204030204" pitchFamily="34" charset="0"/>
            </a:endParaRPr>
          </a:p>
          <a:p>
            <a:pPr marL="10391" defTabSz="374081" eaLnBrk="1" hangingPunct="1">
              <a:spcBef>
                <a:spcPts val="20"/>
              </a:spcBef>
            </a:pPr>
            <a:endParaRPr lang="en-US" altLang="en-US" sz="2291">
              <a:solidFill>
                <a:prstClr val="black"/>
              </a:solidFill>
              <a:latin typeface="Open Sans Light" panose="020B0306030504020204" pitchFamily="34" charset="0"/>
              <a:cs typeface="Times New Roman" panose="02020603050405020304" pitchFamily="18" charset="0"/>
            </a:endParaRPr>
          </a:p>
          <a:p>
            <a:pPr marL="10391" defTabSz="374081" eaLnBrk="1" hangingPunct="1">
              <a:spcBef>
                <a:spcPct val="0"/>
              </a:spcBef>
            </a:pPr>
            <a:r>
              <a:rPr lang="en-US" altLang="en-US" sz="2291">
                <a:solidFill>
                  <a:srgbClr val="396AB3"/>
                </a:solidFill>
                <a:latin typeface="Open Sans Light" panose="020B0306030504020204" pitchFamily="34" charset="0"/>
                <a:cs typeface="Calibri" panose="020F0502020204030204" pitchFamily="34" charset="0"/>
              </a:rPr>
              <a:t>You have 30 seconds on each slide.</a:t>
            </a:r>
            <a:endParaRPr lang="en-US" altLang="en-US" sz="2291">
              <a:solidFill>
                <a:prstClr val="black"/>
              </a:solidFill>
              <a:latin typeface="Open Sans Light" panose="020B030603050402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01D3A255-D57D-A94B-B9E2-3B7F52D1510A}"/>
              </a:ext>
            </a:extLst>
          </p:cNvPr>
          <p:cNvSpPr/>
          <p:nvPr/>
        </p:nvSpPr>
        <p:spPr>
          <a:xfrm>
            <a:off x="7670348" y="6172200"/>
            <a:ext cx="954107" cy="318998"/>
          </a:xfrm>
          <a:prstGeom prst="rect">
            <a:avLst/>
          </a:prstGeom>
        </p:spPr>
        <p:txBody>
          <a:bodyPr wrap="none">
            <a:spAutoFit/>
          </a:bodyPr>
          <a:lstStyle/>
          <a:p>
            <a:pPr algn="r" defTabSz="426640" eaLnBrk="1" hangingPunct="1">
              <a:defRPr/>
            </a:pPr>
            <a:r>
              <a:rPr lang="en-US" sz="1473" dirty="0">
                <a:solidFill>
                  <a:prstClr val="black">
                    <a:alpha val="50000"/>
                  </a:prstClr>
                </a:solidFill>
                <a:latin typeface="Open Sans"/>
                <a:ea typeface="ＭＳ Ｐゴシック" pitchFamily="4" charset="-128"/>
                <a:cs typeface="Open Sans"/>
              </a:rPr>
              <a:t> © IFFOR</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E88B2D"/>
        </a:solidFill>
        <a:effectLst/>
      </p:bgPr>
    </p:bg>
    <p:spTree>
      <p:nvGrpSpPr>
        <p:cNvPr id="1" name=""/>
        <p:cNvGrpSpPr/>
        <p:nvPr/>
      </p:nvGrpSpPr>
      <p:grpSpPr>
        <a:xfrm>
          <a:off x="0" y="0"/>
          <a:ext cx="0" cy="0"/>
          <a:chOff x="0" y="0"/>
          <a:chExt cx="0" cy="0"/>
        </a:xfrm>
      </p:grpSpPr>
      <p:sp>
        <p:nvSpPr>
          <p:cNvPr id="22530" name="object 4">
            <a:extLst>
              <a:ext uri="{FF2B5EF4-FFF2-40B4-BE49-F238E27FC236}">
                <a16:creationId xmlns:a16="http://schemas.microsoft.com/office/drawing/2014/main" id="{9A2C22F5-818D-AA44-98C2-F48CA3630562}"/>
              </a:ext>
            </a:extLst>
          </p:cNvPr>
          <p:cNvSpPr>
            <a:spLocks noChangeArrowheads="1"/>
          </p:cNvSpPr>
          <p:nvPr/>
        </p:nvSpPr>
        <p:spPr bwMode="auto">
          <a:xfrm>
            <a:off x="4669416" y="1824904"/>
            <a:ext cx="3893993" cy="2797752"/>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endParaRPr lang="en-US" altLang="en-US" sz="1473">
              <a:solidFill>
                <a:prstClr val="black"/>
              </a:solidFill>
            </a:endParaRPr>
          </a:p>
        </p:txBody>
      </p:sp>
      <p:sp>
        <p:nvSpPr>
          <p:cNvPr id="22531" name="object 5">
            <a:extLst>
              <a:ext uri="{FF2B5EF4-FFF2-40B4-BE49-F238E27FC236}">
                <a16:creationId xmlns:a16="http://schemas.microsoft.com/office/drawing/2014/main" id="{88C0B386-FD39-4749-8DF4-6996E35929FD}"/>
              </a:ext>
            </a:extLst>
          </p:cNvPr>
          <p:cNvSpPr>
            <a:spLocks noChangeArrowheads="1"/>
          </p:cNvSpPr>
          <p:nvPr/>
        </p:nvSpPr>
        <p:spPr bwMode="auto">
          <a:xfrm>
            <a:off x="489672" y="1845686"/>
            <a:ext cx="3906982" cy="279775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endParaRPr lang="en-US" altLang="en-US" sz="1473">
              <a:solidFill>
                <a:prstClr val="black"/>
              </a:solidFill>
            </a:endParaRPr>
          </a:p>
        </p:txBody>
      </p:sp>
      <p:sp>
        <p:nvSpPr>
          <p:cNvPr id="22532" name="object 6">
            <a:extLst>
              <a:ext uri="{FF2B5EF4-FFF2-40B4-BE49-F238E27FC236}">
                <a16:creationId xmlns:a16="http://schemas.microsoft.com/office/drawing/2014/main" id="{B68B38B9-9B8C-584A-B673-55D6ABD14DE6}"/>
              </a:ext>
            </a:extLst>
          </p:cNvPr>
          <p:cNvSpPr>
            <a:spLocks noGrp="1"/>
          </p:cNvSpPr>
          <p:nvPr>
            <p:ph type="sldNum" sz="quarter" idx="12"/>
          </p:nvPr>
        </p:nvSpPr>
        <p:spPr bwMode="auto">
          <a:xfrm>
            <a:off x="4230399" y="5742277"/>
            <a:ext cx="590983" cy="5386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0782">
              <a:spcBef>
                <a:spcPct val="20000"/>
              </a:spcBef>
              <a:defRPr>
                <a:solidFill>
                  <a:schemeClr val="tx1"/>
                </a:solidFill>
                <a:latin typeface="Calibri" panose="020F0502020204030204" pitchFamily="34" charset="0"/>
                <a:ea typeface="ＭＳ Ｐゴシック" panose="020B0600070205080204" pitchFamily="34" charset="-128"/>
              </a:defRPr>
            </a:lvl1pPr>
            <a:lvl2pPr marL="31035737" indent="-30661656">
              <a:spcBef>
                <a:spcPct val="20000"/>
              </a:spcBef>
              <a:defRPr>
                <a:solidFill>
                  <a:schemeClr val="tx1"/>
                </a:solidFill>
                <a:latin typeface="Calibri" panose="020F0502020204030204" pitchFamily="34" charset="0"/>
                <a:ea typeface="ＭＳ Ｐゴシック" panose="020B0600070205080204" pitchFamily="34" charset="-128"/>
              </a:defRPr>
            </a:lvl2pPr>
            <a:lvl3pPr marL="935203" indent="-187041">
              <a:spcBef>
                <a:spcPct val="20000"/>
              </a:spcBef>
              <a:defRPr>
                <a:solidFill>
                  <a:schemeClr val="tx1"/>
                </a:solidFill>
                <a:latin typeface="Calibri" panose="020F0502020204030204" pitchFamily="34" charset="0"/>
                <a:ea typeface="ＭＳ Ｐゴシック" panose="020B0600070205080204" pitchFamily="34" charset="-128"/>
              </a:defRPr>
            </a:lvl3pPr>
            <a:lvl4pPr marL="1309284" indent="-187041">
              <a:spcBef>
                <a:spcPct val="20000"/>
              </a:spcBef>
              <a:defRPr>
                <a:solidFill>
                  <a:schemeClr val="tx1"/>
                </a:solidFill>
                <a:latin typeface="Calibri" panose="020F0502020204030204" pitchFamily="34" charset="0"/>
                <a:ea typeface="ＭＳ Ｐゴシック" panose="020B0600070205080204" pitchFamily="34" charset="-128"/>
              </a:defRPr>
            </a:lvl4pPr>
            <a:lvl5pPr marL="1683365" indent="-187041">
              <a:spcBef>
                <a:spcPct val="20000"/>
              </a:spcBef>
              <a:defRPr>
                <a:solidFill>
                  <a:schemeClr val="tx1"/>
                </a:solidFill>
                <a:latin typeface="Calibri" panose="020F0502020204030204" pitchFamily="34" charset="0"/>
                <a:ea typeface="ＭＳ Ｐゴシック" panose="020B0600070205080204" pitchFamily="34" charset="-128"/>
              </a:defRPr>
            </a:lvl5pPr>
            <a:lvl6pPr marL="2057446"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431527"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2805608"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179689"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374081">
              <a:lnSpc>
                <a:spcPts val="4214"/>
              </a:lnSpc>
              <a:spcBef>
                <a:spcPct val="0"/>
              </a:spcBef>
            </a:pPr>
            <a:r>
              <a:rPr lang="en-US" altLang="en-US">
                <a:solidFill>
                  <a:srgbClr val="FFFFFF"/>
                </a:solidFill>
                <a:latin typeface="Open Sans Light" panose="020B0306030504020204" pitchFamily="34" charset="0"/>
              </a:rPr>
              <a:t>7</a:t>
            </a:r>
          </a:p>
        </p:txBody>
      </p:sp>
      <p:sp>
        <p:nvSpPr>
          <p:cNvPr id="22533" name="object 6">
            <a:extLst>
              <a:ext uri="{FF2B5EF4-FFF2-40B4-BE49-F238E27FC236}">
                <a16:creationId xmlns:a16="http://schemas.microsoft.com/office/drawing/2014/main" id="{9701F50A-0B76-9B4C-A4F0-C5944AA2BCE6}"/>
              </a:ext>
            </a:extLst>
          </p:cNvPr>
          <p:cNvSpPr txBox="1">
            <a:spLocks/>
          </p:cNvSpPr>
          <p:nvPr/>
        </p:nvSpPr>
        <p:spPr bwMode="auto">
          <a:xfrm>
            <a:off x="519546" y="997528"/>
            <a:ext cx="590983"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5400">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20782" algn="ctr" defTabSz="374081" eaLnBrk="1" hangingPunct="1">
              <a:lnSpc>
                <a:spcPts val="4214"/>
              </a:lnSpc>
              <a:spcBef>
                <a:spcPct val="0"/>
              </a:spcBef>
            </a:pPr>
            <a:r>
              <a:rPr lang="en-US" altLang="en-US" sz="3927" i="1">
                <a:solidFill>
                  <a:srgbClr val="FFFFFF"/>
                </a:solidFill>
                <a:latin typeface="Open Sans Light" panose="020B0306030504020204" pitchFamily="34" charset="0"/>
                <a:cs typeface="Calibri" panose="020F0502020204030204" pitchFamily="34" charset="0"/>
              </a:rPr>
              <a:t>A</a:t>
            </a:r>
          </a:p>
        </p:txBody>
      </p:sp>
      <p:sp>
        <p:nvSpPr>
          <p:cNvPr id="7" name="Rectangle 6">
            <a:extLst>
              <a:ext uri="{FF2B5EF4-FFF2-40B4-BE49-F238E27FC236}">
                <a16:creationId xmlns:a16="http://schemas.microsoft.com/office/drawing/2014/main" id="{2E1CB088-1FD6-354D-945D-60B19553DC3B}"/>
              </a:ext>
            </a:extLst>
          </p:cNvPr>
          <p:cNvSpPr/>
          <p:nvPr/>
        </p:nvSpPr>
        <p:spPr>
          <a:xfrm>
            <a:off x="7670348" y="6172200"/>
            <a:ext cx="954107" cy="318998"/>
          </a:xfrm>
          <a:prstGeom prst="rect">
            <a:avLst/>
          </a:prstGeom>
        </p:spPr>
        <p:txBody>
          <a:bodyPr wrap="none">
            <a:spAutoFit/>
          </a:bodyPr>
          <a:lstStyle/>
          <a:p>
            <a:pPr algn="r" defTabSz="426640" eaLnBrk="1" hangingPunct="1">
              <a:defRPr/>
            </a:pPr>
            <a:r>
              <a:rPr lang="en-US" sz="1473" dirty="0">
                <a:solidFill>
                  <a:prstClr val="black">
                    <a:alpha val="50000"/>
                  </a:prstClr>
                </a:solidFill>
                <a:latin typeface="Open Sans"/>
                <a:ea typeface="ＭＳ Ｐゴシック" pitchFamily="4" charset="-128"/>
                <a:cs typeface="Open Sans"/>
              </a:rPr>
              <a:t> © IFFOR</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3" name="object 2">
            <a:extLst>
              <a:ext uri="{FF2B5EF4-FFF2-40B4-BE49-F238E27FC236}">
                <a16:creationId xmlns:a16="http://schemas.microsoft.com/office/drawing/2014/main" id="{0A800DA9-48AE-7045-8656-FBAC5CC500D7}"/>
              </a:ext>
            </a:extLst>
          </p:cNvPr>
          <p:cNvSpPr>
            <a:spLocks noChangeArrowheads="1"/>
          </p:cNvSpPr>
          <p:nvPr/>
        </p:nvSpPr>
        <p:spPr bwMode="auto">
          <a:xfrm>
            <a:off x="4656426" y="1201450"/>
            <a:ext cx="3906982" cy="4210916"/>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endParaRPr lang="en-US" altLang="en-US" sz="1473">
              <a:solidFill>
                <a:prstClr val="black"/>
              </a:solidFill>
            </a:endParaRPr>
          </a:p>
        </p:txBody>
      </p:sp>
      <p:sp>
        <p:nvSpPr>
          <p:cNvPr id="23554" name="object 3">
            <a:extLst>
              <a:ext uri="{FF2B5EF4-FFF2-40B4-BE49-F238E27FC236}">
                <a16:creationId xmlns:a16="http://schemas.microsoft.com/office/drawing/2014/main" id="{4819382F-0F2B-C641-86D6-3CDFBB236725}"/>
              </a:ext>
            </a:extLst>
          </p:cNvPr>
          <p:cNvSpPr>
            <a:spLocks noChangeArrowheads="1"/>
          </p:cNvSpPr>
          <p:nvPr/>
        </p:nvSpPr>
        <p:spPr bwMode="auto">
          <a:xfrm>
            <a:off x="448108" y="1191059"/>
            <a:ext cx="3906982" cy="4210916"/>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endParaRPr lang="en-US" altLang="en-US" sz="1473">
              <a:solidFill>
                <a:prstClr val="black"/>
              </a:solidFill>
            </a:endParaRPr>
          </a:p>
        </p:txBody>
      </p:sp>
      <p:sp>
        <p:nvSpPr>
          <p:cNvPr id="23555" name="object 4">
            <a:extLst>
              <a:ext uri="{FF2B5EF4-FFF2-40B4-BE49-F238E27FC236}">
                <a16:creationId xmlns:a16="http://schemas.microsoft.com/office/drawing/2014/main" id="{DCA9EDC4-DAAD-EE4E-AF6F-31ACDDF41A72}"/>
              </a:ext>
            </a:extLst>
          </p:cNvPr>
          <p:cNvSpPr>
            <a:spLocks noGrp="1"/>
          </p:cNvSpPr>
          <p:nvPr>
            <p:ph type="sldNum" sz="quarter" idx="12"/>
          </p:nvPr>
        </p:nvSpPr>
        <p:spPr bwMode="auto">
          <a:xfrm>
            <a:off x="4255078" y="5735782"/>
            <a:ext cx="590983" cy="5386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0782">
              <a:spcBef>
                <a:spcPct val="20000"/>
              </a:spcBef>
              <a:defRPr>
                <a:solidFill>
                  <a:schemeClr val="tx1"/>
                </a:solidFill>
                <a:latin typeface="Calibri" panose="020F0502020204030204" pitchFamily="34" charset="0"/>
                <a:ea typeface="ＭＳ Ｐゴシック" panose="020B0600070205080204" pitchFamily="34" charset="-128"/>
              </a:defRPr>
            </a:lvl1pPr>
            <a:lvl2pPr marL="31035737" indent="-30661656">
              <a:spcBef>
                <a:spcPct val="20000"/>
              </a:spcBef>
              <a:defRPr>
                <a:solidFill>
                  <a:schemeClr val="tx1"/>
                </a:solidFill>
                <a:latin typeface="Calibri" panose="020F0502020204030204" pitchFamily="34" charset="0"/>
                <a:ea typeface="ＭＳ Ｐゴシック" panose="020B0600070205080204" pitchFamily="34" charset="-128"/>
              </a:defRPr>
            </a:lvl2pPr>
            <a:lvl3pPr marL="935203" indent="-187041">
              <a:spcBef>
                <a:spcPct val="20000"/>
              </a:spcBef>
              <a:defRPr>
                <a:solidFill>
                  <a:schemeClr val="tx1"/>
                </a:solidFill>
                <a:latin typeface="Calibri" panose="020F0502020204030204" pitchFamily="34" charset="0"/>
                <a:ea typeface="ＭＳ Ｐゴシック" panose="020B0600070205080204" pitchFamily="34" charset="-128"/>
              </a:defRPr>
            </a:lvl3pPr>
            <a:lvl4pPr marL="1309284" indent="-187041">
              <a:spcBef>
                <a:spcPct val="20000"/>
              </a:spcBef>
              <a:defRPr>
                <a:solidFill>
                  <a:schemeClr val="tx1"/>
                </a:solidFill>
                <a:latin typeface="Calibri" panose="020F0502020204030204" pitchFamily="34" charset="0"/>
                <a:ea typeface="ＭＳ Ｐゴシック" panose="020B0600070205080204" pitchFamily="34" charset="-128"/>
              </a:defRPr>
            </a:lvl4pPr>
            <a:lvl5pPr marL="1683365" indent="-187041">
              <a:spcBef>
                <a:spcPct val="20000"/>
              </a:spcBef>
              <a:defRPr>
                <a:solidFill>
                  <a:schemeClr val="tx1"/>
                </a:solidFill>
                <a:latin typeface="Calibri" panose="020F0502020204030204" pitchFamily="34" charset="0"/>
                <a:ea typeface="ＭＳ Ｐゴシック" panose="020B0600070205080204" pitchFamily="34" charset="-128"/>
              </a:defRPr>
            </a:lvl5pPr>
            <a:lvl6pPr marL="2057446"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431527"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2805608"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179689"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374081">
              <a:lnSpc>
                <a:spcPts val="4214"/>
              </a:lnSpc>
              <a:spcBef>
                <a:spcPct val="0"/>
              </a:spcBef>
            </a:pPr>
            <a:r>
              <a:rPr lang="en-US" altLang="en-US">
                <a:solidFill>
                  <a:srgbClr val="F89829"/>
                </a:solidFill>
                <a:latin typeface="Open Sans Light" panose="020B0306030504020204" pitchFamily="34" charset="0"/>
              </a:rPr>
              <a:t>8</a:t>
            </a:r>
          </a:p>
        </p:txBody>
      </p:sp>
      <p:sp>
        <p:nvSpPr>
          <p:cNvPr id="23556" name="object 6">
            <a:extLst>
              <a:ext uri="{FF2B5EF4-FFF2-40B4-BE49-F238E27FC236}">
                <a16:creationId xmlns:a16="http://schemas.microsoft.com/office/drawing/2014/main" id="{8C419413-73E7-7C44-97A1-02EA5600742A}"/>
              </a:ext>
            </a:extLst>
          </p:cNvPr>
          <p:cNvSpPr txBox="1">
            <a:spLocks/>
          </p:cNvSpPr>
          <p:nvPr/>
        </p:nvSpPr>
        <p:spPr bwMode="auto">
          <a:xfrm>
            <a:off x="457201" y="498764"/>
            <a:ext cx="590983"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5400">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20782" algn="ctr" defTabSz="374081" eaLnBrk="1" hangingPunct="1">
              <a:lnSpc>
                <a:spcPts val="4214"/>
              </a:lnSpc>
              <a:spcBef>
                <a:spcPct val="0"/>
              </a:spcBef>
            </a:pPr>
            <a:r>
              <a:rPr lang="en-US" altLang="en-US" sz="3927" i="1">
                <a:solidFill>
                  <a:srgbClr val="F8992A"/>
                </a:solidFill>
                <a:latin typeface="Open Sans Light" panose="020B0306030504020204" pitchFamily="34" charset="0"/>
                <a:cs typeface="Calibri" panose="020F0502020204030204" pitchFamily="34" charset="0"/>
              </a:rPr>
              <a:t>B</a:t>
            </a:r>
          </a:p>
        </p:txBody>
      </p:sp>
      <p:sp>
        <p:nvSpPr>
          <p:cNvPr id="6" name="Rectangle 5">
            <a:extLst>
              <a:ext uri="{FF2B5EF4-FFF2-40B4-BE49-F238E27FC236}">
                <a16:creationId xmlns:a16="http://schemas.microsoft.com/office/drawing/2014/main" id="{271F5BE8-1BAE-0C49-8174-782F59ABF040}"/>
              </a:ext>
            </a:extLst>
          </p:cNvPr>
          <p:cNvSpPr/>
          <p:nvPr/>
        </p:nvSpPr>
        <p:spPr>
          <a:xfrm>
            <a:off x="7670348" y="6172200"/>
            <a:ext cx="954107" cy="318998"/>
          </a:xfrm>
          <a:prstGeom prst="rect">
            <a:avLst/>
          </a:prstGeom>
        </p:spPr>
        <p:txBody>
          <a:bodyPr wrap="none">
            <a:spAutoFit/>
          </a:bodyPr>
          <a:lstStyle/>
          <a:p>
            <a:pPr algn="r" defTabSz="426640" eaLnBrk="1" hangingPunct="1">
              <a:defRPr/>
            </a:pPr>
            <a:r>
              <a:rPr lang="en-US" sz="1473" dirty="0">
                <a:solidFill>
                  <a:prstClr val="black">
                    <a:alpha val="50000"/>
                  </a:prstClr>
                </a:solidFill>
                <a:latin typeface="Open Sans"/>
                <a:ea typeface="ＭＳ Ｐゴシック" pitchFamily="4" charset="-128"/>
                <a:cs typeface="Open Sans"/>
              </a:rPr>
              <a:t> © IFFOR</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AFC344"/>
        </a:solidFill>
        <a:effectLst/>
      </p:bgPr>
    </p:bg>
    <p:spTree>
      <p:nvGrpSpPr>
        <p:cNvPr id="1" name=""/>
        <p:cNvGrpSpPr/>
        <p:nvPr/>
      </p:nvGrpSpPr>
      <p:grpSpPr>
        <a:xfrm>
          <a:off x="0" y="0"/>
          <a:ext cx="0" cy="0"/>
          <a:chOff x="0" y="0"/>
          <a:chExt cx="0" cy="0"/>
        </a:xfrm>
      </p:grpSpPr>
      <p:sp>
        <p:nvSpPr>
          <p:cNvPr id="24578" name="object 4">
            <a:extLst>
              <a:ext uri="{FF2B5EF4-FFF2-40B4-BE49-F238E27FC236}">
                <a16:creationId xmlns:a16="http://schemas.microsoft.com/office/drawing/2014/main" id="{83B9D1AA-CC38-114D-B4E8-A56D97D233EA}"/>
              </a:ext>
            </a:extLst>
          </p:cNvPr>
          <p:cNvSpPr>
            <a:spLocks noChangeArrowheads="1"/>
          </p:cNvSpPr>
          <p:nvPr/>
        </p:nvSpPr>
        <p:spPr bwMode="auto">
          <a:xfrm>
            <a:off x="432522" y="2043113"/>
            <a:ext cx="3906982" cy="2797752"/>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endParaRPr lang="en-US" altLang="en-US" sz="1473">
              <a:solidFill>
                <a:prstClr val="black"/>
              </a:solidFill>
            </a:endParaRPr>
          </a:p>
        </p:txBody>
      </p:sp>
      <p:sp>
        <p:nvSpPr>
          <p:cNvPr id="24579" name="object 5">
            <a:extLst>
              <a:ext uri="{FF2B5EF4-FFF2-40B4-BE49-F238E27FC236}">
                <a16:creationId xmlns:a16="http://schemas.microsoft.com/office/drawing/2014/main" id="{129032A2-1FC5-C04F-9E46-7E4B0FFEB913}"/>
              </a:ext>
            </a:extLst>
          </p:cNvPr>
          <p:cNvSpPr>
            <a:spLocks noChangeArrowheads="1"/>
          </p:cNvSpPr>
          <p:nvPr/>
        </p:nvSpPr>
        <p:spPr bwMode="auto">
          <a:xfrm>
            <a:off x="4630449" y="2043113"/>
            <a:ext cx="3906982" cy="279775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endParaRPr lang="en-US" altLang="en-US" sz="1473">
              <a:solidFill>
                <a:prstClr val="black"/>
              </a:solidFill>
            </a:endParaRPr>
          </a:p>
        </p:txBody>
      </p:sp>
      <p:sp>
        <p:nvSpPr>
          <p:cNvPr id="24580" name="object 6">
            <a:extLst>
              <a:ext uri="{FF2B5EF4-FFF2-40B4-BE49-F238E27FC236}">
                <a16:creationId xmlns:a16="http://schemas.microsoft.com/office/drawing/2014/main" id="{342F8C44-DFA0-684E-8E93-25B7560F3262}"/>
              </a:ext>
            </a:extLst>
          </p:cNvPr>
          <p:cNvSpPr>
            <a:spLocks noGrp="1"/>
          </p:cNvSpPr>
          <p:nvPr>
            <p:ph type="sldNum" sz="quarter" idx="12"/>
          </p:nvPr>
        </p:nvSpPr>
        <p:spPr bwMode="auto">
          <a:xfrm>
            <a:off x="4255078" y="5735782"/>
            <a:ext cx="590983" cy="5386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0782">
              <a:spcBef>
                <a:spcPct val="20000"/>
              </a:spcBef>
              <a:defRPr>
                <a:solidFill>
                  <a:schemeClr val="tx1"/>
                </a:solidFill>
                <a:latin typeface="Calibri" panose="020F0502020204030204" pitchFamily="34" charset="0"/>
                <a:ea typeface="ＭＳ Ｐゴシック" panose="020B0600070205080204" pitchFamily="34" charset="-128"/>
              </a:defRPr>
            </a:lvl1pPr>
            <a:lvl2pPr marL="31035737" indent="-30661656">
              <a:spcBef>
                <a:spcPct val="20000"/>
              </a:spcBef>
              <a:defRPr>
                <a:solidFill>
                  <a:schemeClr val="tx1"/>
                </a:solidFill>
                <a:latin typeface="Calibri" panose="020F0502020204030204" pitchFamily="34" charset="0"/>
                <a:ea typeface="ＭＳ Ｐゴシック" panose="020B0600070205080204" pitchFamily="34" charset="-128"/>
              </a:defRPr>
            </a:lvl2pPr>
            <a:lvl3pPr marL="935203" indent="-187041">
              <a:spcBef>
                <a:spcPct val="20000"/>
              </a:spcBef>
              <a:defRPr>
                <a:solidFill>
                  <a:schemeClr val="tx1"/>
                </a:solidFill>
                <a:latin typeface="Calibri" panose="020F0502020204030204" pitchFamily="34" charset="0"/>
                <a:ea typeface="ＭＳ Ｐゴシック" panose="020B0600070205080204" pitchFamily="34" charset="-128"/>
              </a:defRPr>
            </a:lvl3pPr>
            <a:lvl4pPr marL="1309284" indent="-187041">
              <a:spcBef>
                <a:spcPct val="20000"/>
              </a:spcBef>
              <a:defRPr>
                <a:solidFill>
                  <a:schemeClr val="tx1"/>
                </a:solidFill>
                <a:latin typeface="Calibri" panose="020F0502020204030204" pitchFamily="34" charset="0"/>
                <a:ea typeface="ＭＳ Ｐゴシック" panose="020B0600070205080204" pitchFamily="34" charset="-128"/>
              </a:defRPr>
            </a:lvl4pPr>
            <a:lvl5pPr marL="1683365" indent="-187041">
              <a:spcBef>
                <a:spcPct val="20000"/>
              </a:spcBef>
              <a:defRPr>
                <a:solidFill>
                  <a:schemeClr val="tx1"/>
                </a:solidFill>
                <a:latin typeface="Calibri" panose="020F0502020204030204" pitchFamily="34" charset="0"/>
                <a:ea typeface="ＭＳ Ｐゴシック" panose="020B0600070205080204" pitchFamily="34" charset="-128"/>
              </a:defRPr>
            </a:lvl5pPr>
            <a:lvl6pPr marL="2057446"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431527"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2805608"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179689"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374081">
              <a:lnSpc>
                <a:spcPts val="4214"/>
              </a:lnSpc>
              <a:spcBef>
                <a:spcPct val="0"/>
              </a:spcBef>
            </a:pPr>
            <a:r>
              <a:rPr lang="en-US" altLang="en-US">
                <a:solidFill>
                  <a:srgbClr val="FFFFFF"/>
                </a:solidFill>
                <a:latin typeface="Open Sans Light" panose="020B0306030504020204" pitchFamily="34" charset="0"/>
              </a:rPr>
              <a:t>9</a:t>
            </a:r>
          </a:p>
        </p:txBody>
      </p:sp>
      <p:sp>
        <p:nvSpPr>
          <p:cNvPr id="24581" name="object 6">
            <a:extLst>
              <a:ext uri="{FF2B5EF4-FFF2-40B4-BE49-F238E27FC236}">
                <a16:creationId xmlns:a16="http://schemas.microsoft.com/office/drawing/2014/main" id="{ADE431C2-966B-DC4E-829F-D1086A9124B4}"/>
              </a:ext>
            </a:extLst>
          </p:cNvPr>
          <p:cNvSpPr txBox="1">
            <a:spLocks/>
          </p:cNvSpPr>
          <p:nvPr/>
        </p:nvSpPr>
        <p:spPr bwMode="auto">
          <a:xfrm>
            <a:off x="457201" y="1309255"/>
            <a:ext cx="590983"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5400">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20782" algn="ctr" defTabSz="374081" eaLnBrk="1" hangingPunct="1">
              <a:lnSpc>
                <a:spcPts val="4214"/>
              </a:lnSpc>
              <a:spcBef>
                <a:spcPct val="0"/>
              </a:spcBef>
            </a:pPr>
            <a:r>
              <a:rPr lang="en-US" altLang="en-US" sz="3927" i="1">
                <a:solidFill>
                  <a:prstClr val="white"/>
                </a:solidFill>
                <a:latin typeface="Open Sans Light" panose="020B0306030504020204" pitchFamily="34" charset="0"/>
                <a:cs typeface="Calibri" panose="020F0502020204030204" pitchFamily="34" charset="0"/>
              </a:rPr>
              <a:t>C</a:t>
            </a:r>
          </a:p>
        </p:txBody>
      </p:sp>
      <p:sp>
        <p:nvSpPr>
          <p:cNvPr id="7" name="Rectangle 6">
            <a:extLst>
              <a:ext uri="{FF2B5EF4-FFF2-40B4-BE49-F238E27FC236}">
                <a16:creationId xmlns:a16="http://schemas.microsoft.com/office/drawing/2014/main" id="{C72651B5-CA5D-6D45-B7C5-3D36143DE325}"/>
              </a:ext>
            </a:extLst>
          </p:cNvPr>
          <p:cNvSpPr/>
          <p:nvPr/>
        </p:nvSpPr>
        <p:spPr>
          <a:xfrm>
            <a:off x="7670348" y="6172200"/>
            <a:ext cx="954107" cy="318998"/>
          </a:xfrm>
          <a:prstGeom prst="rect">
            <a:avLst/>
          </a:prstGeom>
        </p:spPr>
        <p:txBody>
          <a:bodyPr wrap="none">
            <a:spAutoFit/>
          </a:bodyPr>
          <a:lstStyle/>
          <a:p>
            <a:pPr algn="r" defTabSz="426640" eaLnBrk="1" hangingPunct="1">
              <a:defRPr/>
            </a:pPr>
            <a:r>
              <a:rPr lang="en-US" sz="1473" dirty="0">
                <a:solidFill>
                  <a:prstClr val="black">
                    <a:alpha val="50000"/>
                  </a:prstClr>
                </a:solidFill>
                <a:latin typeface="Open Sans"/>
                <a:ea typeface="ＭＳ Ｐゴシック" pitchFamily="4" charset="-128"/>
                <a:cs typeface="Open Sans"/>
              </a:rPr>
              <a:t> © IFFOR</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A3CCE3"/>
        </a:solidFill>
        <a:effectLst/>
      </p:bgPr>
    </p:bg>
    <p:spTree>
      <p:nvGrpSpPr>
        <p:cNvPr id="1" name=""/>
        <p:cNvGrpSpPr/>
        <p:nvPr/>
      </p:nvGrpSpPr>
      <p:grpSpPr>
        <a:xfrm>
          <a:off x="0" y="0"/>
          <a:ext cx="0" cy="0"/>
          <a:chOff x="0" y="0"/>
          <a:chExt cx="0" cy="0"/>
        </a:xfrm>
      </p:grpSpPr>
      <p:sp>
        <p:nvSpPr>
          <p:cNvPr id="25602" name="object 4">
            <a:extLst>
              <a:ext uri="{FF2B5EF4-FFF2-40B4-BE49-F238E27FC236}">
                <a16:creationId xmlns:a16="http://schemas.microsoft.com/office/drawing/2014/main" id="{1896DE3C-A7E3-3C4D-9DA8-C016BA586D00}"/>
              </a:ext>
            </a:extLst>
          </p:cNvPr>
          <p:cNvSpPr>
            <a:spLocks noChangeArrowheads="1"/>
          </p:cNvSpPr>
          <p:nvPr/>
        </p:nvSpPr>
        <p:spPr bwMode="auto">
          <a:xfrm>
            <a:off x="458500" y="1821007"/>
            <a:ext cx="3916073" cy="2801649"/>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endParaRPr lang="en-US" altLang="en-US" sz="1473">
              <a:solidFill>
                <a:prstClr val="black"/>
              </a:solidFill>
            </a:endParaRPr>
          </a:p>
        </p:txBody>
      </p:sp>
      <p:sp>
        <p:nvSpPr>
          <p:cNvPr id="25603" name="object 5">
            <a:extLst>
              <a:ext uri="{FF2B5EF4-FFF2-40B4-BE49-F238E27FC236}">
                <a16:creationId xmlns:a16="http://schemas.microsoft.com/office/drawing/2014/main" id="{D599468C-0FA8-3C4A-BCAF-1D7A9A76AE16}"/>
              </a:ext>
            </a:extLst>
          </p:cNvPr>
          <p:cNvSpPr>
            <a:spLocks noChangeArrowheads="1"/>
          </p:cNvSpPr>
          <p:nvPr/>
        </p:nvSpPr>
        <p:spPr bwMode="auto">
          <a:xfrm>
            <a:off x="4656426" y="1827501"/>
            <a:ext cx="3906982" cy="279515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endParaRPr lang="en-US" altLang="en-US" sz="1473">
              <a:solidFill>
                <a:prstClr val="black"/>
              </a:solidFill>
            </a:endParaRPr>
          </a:p>
        </p:txBody>
      </p:sp>
      <p:sp>
        <p:nvSpPr>
          <p:cNvPr id="25604" name="object 6">
            <a:extLst>
              <a:ext uri="{FF2B5EF4-FFF2-40B4-BE49-F238E27FC236}">
                <a16:creationId xmlns:a16="http://schemas.microsoft.com/office/drawing/2014/main" id="{5FC2EA11-DD99-174D-8E61-4B657146D481}"/>
              </a:ext>
            </a:extLst>
          </p:cNvPr>
          <p:cNvSpPr txBox="1">
            <a:spLocks noChangeArrowheads="1"/>
          </p:cNvSpPr>
          <p:nvPr/>
        </p:nvSpPr>
        <p:spPr bwMode="auto">
          <a:xfrm>
            <a:off x="4135582" y="5735782"/>
            <a:ext cx="748145" cy="50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10391" algn="ctr" defTabSz="374081" eaLnBrk="1" hangingPunct="1">
              <a:lnSpc>
                <a:spcPts val="3948"/>
              </a:lnSpc>
              <a:spcBef>
                <a:spcPct val="0"/>
              </a:spcBef>
            </a:pPr>
            <a:r>
              <a:rPr lang="en-US" altLang="en-US" sz="3927" i="1">
                <a:solidFill>
                  <a:srgbClr val="FFFFFF"/>
                </a:solidFill>
                <a:latin typeface="Open Sans Light" panose="020B0306030504020204" pitchFamily="34" charset="0"/>
                <a:cs typeface="Open Sans Light" panose="020B0306030504020204" pitchFamily="34" charset="0"/>
              </a:rPr>
              <a:t>10</a:t>
            </a:r>
            <a:endParaRPr lang="en-US" altLang="en-US" sz="3927">
              <a:solidFill>
                <a:srgbClr val="FFFFFF"/>
              </a:solidFill>
              <a:latin typeface="Open Sans Light" panose="020B0306030504020204" pitchFamily="34" charset="0"/>
              <a:cs typeface="Open Sans Light" panose="020B0306030504020204" pitchFamily="34" charset="0"/>
            </a:endParaRPr>
          </a:p>
        </p:txBody>
      </p:sp>
      <p:sp>
        <p:nvSpPr>
          <p:cNvPr id="25605" name="object 6">
            <a:extLst>
              <a:ext uri="{FF2B5EF4-FFF2-40B4-BE49-F238E27FC236}">
                <a16:creationId xmlns:a16="http://schemas.microsoft.com/office/drawing/2014/main" id="{C56AD5FA-E80E-8A40-8EAC-75A225C78BF2}"/>
              </a:ext>
            </a:extLst>
          </p:cNvPr>
          <p:cNvSpPr txBox="1">
            <a:spLocks/>
          </p:cNvSpPr>
          <p:nvPr/>
        </p:nvSpPr>
        <p:spPr bwMode="auto">
          <a:xfrm>
            <a:off x="457201" y="1059873"/>
            <a:ext cx="590983"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5400">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20782" algn="ctr" defTabSz="374081" eaLnBrk="1" hangingPunct="1">
              <a:lnSpc>
                <a:spcPts val="4214"/>
              </a:lnSpc>
              <a:spcBef>
                <a:spcPct val="0"/>
              </a:spcBef>
            </a:pPr>
            <a:r>
              <a:rPr lang="en-US" altLang="en-US" sz="3927" i="1">
                <a:solidFill>
                  <a:prstClr val="white"/>
                </a:solidFill>
                <a:latin typeface="Open Sans Light" panose="020B0306030504020204" pitchFamily="34" charset="0"/>
                <a:cs typeface="Calibri" panose="020F0502020204030204" pitchFamily="34" charset="0"/>
              </a:rPr>
              <a:t>D</a:t>
            </a:r>
          </a:p>
        </p:txBody>
      </p:sp>
      <p:sp>
        <p:nvSpPr>
          <p:cNvPr id="7" name="Rectangle 6">
            <a:extLst>
              <a:ext uri="{FF2B5EF4-FFF2-40B4-BE49-F238E27FC236}">
                <a16:creationId xmlns:a16="http://schemas.microsoft.com/office/drawing/2014/main" id="{AE57A9B6-24EF-4840-9FBC-377C567BAC7E}"/>
              </a:ext>
            </a:extLst>
          </p:cNvPr>
          <p:cNvSpPr/>
          <p:nvPr/>
        </p:nvSpPr>
        <p:spPr>
          <a:xfrm>
            <a:off x="7670348" y="6172200"/>
            <a:ext cx="954107" cy="318998"/>
          </a:xfrm>
          <a:prstGeom prst="rect">
            <a:avLst/>
          </a:prstGeom>
        </p:spPr>
        <p:txBody>
          <a:bodyPr wrap="none">
            <a:spAutoFit/>
          </a:bodyPr>
          <a:lstStyle/>
          <a:p>
            <a:pPr algn="r" defTabSz="426640" eaLnBrk="1" hangingPunct="1">
              <a:defRPr/>
            </a:pPr>
            <a:r>
              <a:rPr lang="en-US" sz="1473" dirty="0">
                <a:solidFill>
                  <a:prstClr val="black">
                    <a:alpha val="50000"/>
                  </a:prstClr>
                </a:solidFill>
                <a:latin typeface="Open Sans"/>
                <a:ea typeface="ＭＳ Ｐゴシック" pitchFamily="4" charset="-128"/>
                <a:cs typeface="Open Sans"/>
              </a:rPr>
              <a:t> © IFFOR</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5" name="object 2">
            <a:extLst>
              <a:ext uri="{FF2B5EF4-FFF2-40B4-BE49-F238E27FC236}">
                <a16:creationId xmlns:a16="http://schemas.microsoft.com/office/drawing/2014/main" id="{682E28A2-F8BB-8E47-9D34-CB69FFFB625D}"/>
              </a:ext>
            </a:extLst>
          </p:cNvPr>
          <p:cNvSpPr>
            <a:spLocks noChangeArrowheads="1"/>
          </p:cNvSpPr>
          <p:nvPr/>
        </p:nvSpPr>
        <p:spPr bwMode="auto">
          <a:xfrm>
            <a:off x="4643438" y="1826202"/>
            <a:ext cx="3927764" cy="279515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endParaRPr lang="en-US" altLang="en-US" sz="1473">
              <a:solidFill>
                <a:prstClr val="black"/>
              </a:solidFill>
            </a:endParaRPr>
          </a:p>
        </p:txBody>
      </p:sp>
      <p:sp>
        <p:nvSpPr>
          <p:cNvPr id="26626" name="object 3">
            <a:extLst>
              <a:ext uri="{FF2B5EF4-FFF2-40B4-BE49-F238E27FC236}">
                <a16:creationId xmlns:a16="http://schemas.microsoft.com/office/drawing/2014/main" id="{39974F20-2718-F14D-A795-79FCE0E6A527}"/>
              </a:ext>
            </a:extLst>
          </p:cNvPr>
          <p:cNvSpPr>
            <a:spLocks noChangeArrowheads="1"/>
          </p:cNvSpPr>
          <p:nvPr/>
        </p:nvSpPr>
        <p:spPr bwMode="auto">
          <a:xfrm>
            <a:off x="445510" y="1824904"/>
            <a:ext cx="3927764" cy="279515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endParaRPr lang="en-US" altLang="en-US" sz="1473">
              <a:solidFill>
                <a:prstClr val="black"/>
              </a:solidFill>
            </a:endParaRPr>
          </a:p>
        </p:txBody>
      </p:sp>
      <p:sp>
        <p:nvSpPr>
          <p:cNvPr id="26627" name="object 4">
            <a:extLst>
              <a:ext uri="{FF2B5EF4-FFF2-40B4-BE49-F238E27FC236}">
                <a16:creationId xmlns:a16="http://schemas.microsoft.com/office/drawing/2014/main" id="{A8098306-1CA2-5C44-B5AE-334213386E3F}"/>
              </a:ext>
            </a:extLst>
          </p:cNvPr>
          <p:cNvSpPr>
            <a:spLocks noGrp="1"/>
          </p:cNvSpPr>
          <p:nvPr>
            <p:ph type="sldNum" sz="quarter" idx="12"/>
          </p:nvPr>
        </p:nvSpPr>
        <p:spPr bwMode="auto">
          <a:xfrm>
            <a:off x="4255078" y="5735782"/>
            <a:ext cx="590983" cy="505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0782">
              <a:spcBef>
                <a:spcPct val="20000"/>
              </a:spcBef>
              <a:defRPr>
                <a:solidFill>
                  <a:schemeClr val="tx1"/>
                </a:solidFill>
                <a:latin typeface="Calibri" panose="020F0502020204030204" pitchFamily="34" charset="0"/>
                <a:ea typeface="ＭＳ Ｐゴシック" panose="020B0600070205080204" pitchFamily="34" charset="-128"/>
              </a:defRPr>
            </a:lvl1pPr>
            <a:lvl2pPr marL="31035737" indent="-30661656">
              <a:spcBef>
                <a:spcPct val="20000"/>
              </a:spcBef>
              <a:defRPr>
                <a:solidFill>
                  <a:schemeClr val="tx1"/>
                </a:solidFill>
                <a:latin typeface="Calibri" panose="020F0502020204030204" pitchFamily="34" charset="0"/>
                <a:ea typeface="ＭＳ Ｐゴシック" panose="020B0600070205080204" pitchFamily="34" charset="-128"/>
              </a:defRPr>
            </a:lvl2pPr>
            <a:lvl3pPr marL="935203" indent="-187041">
              <a:spcBef>
                <a:spcPct val="20000"/>
              </a:spcBef>
              <a:defRPr>
                <a:solidFill>
                  <a:schemeClr val="tx1"/>
                </a:solidFill>
                <a:latin typeface="Calibri" panose="020F0502020204030204" pitchFamily="34" charset="0"/>
                <a:ea typeface="ＭＳ Ｐゴシック" panose="020B0600070205080204" pitchFamily="34" charset="-128"/>
              </a:defRPr>
            </a:lvl3pPr>
            <a:lvl4pPr marL="1309284" indent="-187041">
              <a:spcBef>
                <a:spcPct val="20000"/>
              </a:spcBef>
              <a:defRPr>
                <a:solidFill>
                  <a:schemeClr val="tx1"/>
                </a:solidFill>
                <a:latin typeface="Calibri" panose="020F0502020204030204" pitchFamily="34" charset="0"/>
                <a:ea typeface="ＭＳ Ｐゴシック" panose="020B0600070205080204" pitchFamily="34" charset="-128"/>
              </a:defRPr>
            </a:lvl4pPr>
            <a:lvl5pPr marL="1683365" indent="-187041">
              <a:spcBef>
                <a:spcPct val="20000"/>
              </a:spcBef>
              <a:defRPr>
                <a:solidFill>
                  <a:schemeClr val="tx1"/>
                </a:solidFill>
                <a:latin typeface="Calibri" panose="020F0502020204030204" pitchFamily="34" charset="0"/>
                <a:ea typeface="ＭＳ Ｐゴシック" panose="020B0600070205080204" pitchFamily="34" charset="-128"/>
              </a:defRPr>
            </a:lvl5pPr>
            <a:lvl6pPr marL="2057446"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431527"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2805608"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179689"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374081">
              <a:spcBef>
                <a:spcPct val="0"/>
              </a:spcBef>
            </a:pPr>
            <a:r>
              <a:rPr lang="en-US" altLang="en-US">
                <a:solidFill>
                  <a:srgbClr val="F89829"/>
                </a:solidFill>
                <a:latin typeface="Open Sans Light" panose="020B0306030504020204" pitchFamily="34" charset="0"/>
              </a:rPr>
              <a:t>11</a:t>
            </a:r>
          </a:p>
        </p:txBody>
      </p:sp>
      <p:sp>
        <p:nvSpPr>
          <p:cNvPr id="26628" name="object 6">
            <a:extLst>
              <a:ext uri="{FF2B5EF4-FFF2-40B4-BE49-F238E27FC236}">
                <a16:creationId xmlns:a16="http://schemas.microsoft.com/office/drawing/2014/main" id="{9E828281-CD4D-A44E-A035-27C69A9A5052}"/>
              </a:ext>
            </a:extLst>
          </p:cNvPr>
          <p:cNvSpPr txBox="1">
            <a:spLocks/>
          </p:cNvSpPr>
          <p:nvPr/>
        </p:nvSpPr>
        <p:spPr bwMode="auto">
          <a:xfrm>
            <a:off x="457201" y="1059873"/>
            <a:ext cx="590983"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5400">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20782" algn="ctr" defTabSz="374081" eaLnBrk="1" hangingPunct="1">
              <a:lnSpc>
                <a:spcPts val="4214"/>
              </a:lnSpc>
              <a:spcBef>
                <a:spcPct val="0"/>
              </a:spcBef>
            </a:pPr>
            <a:r>
              <a:rPr lang="en-US" altLang="en-US" sz="3927" i="1">
                <a:solidFill>
                  <a:srgbClr val="F8992A"/>
                </a:solidFill>
                <a:latin typeface="Open Sans Light" panose="020B0306030504020204" pitchFamily="34" charset="0"/>
                <a:cs typeface="Calibri" panose="020F0502020204030204" pitchFamily="34" charset="0"/>
              </a:rPr>
              <a:t>E</a:t>
            </a:r>
          </a:p>
        </p:txBody>
      </p:sp>
      <p:sp>
        <p:nvSpPr>
          <p:cNvPr id="6" name="Rectangle 5">
            <a:extLst>
              <a:ext uri="{FF2B5EF4-FFF2-40B4-BE49-F238E27FC236}">
                <a16:creationId xmlns:a16="http://schemas.microsoft.com/office/drawing/2014/main" id="{12A55C90-DED7-E248-B3CA-5616ACC19AFD}"/>
              </a:ext>
            </a:extLst>
          </p:cNvPr>
          <p:cNvSpPr/>
          <p:nvPr/>
        </p:nvSpPr>
        <p:spPr>
          <a:xfrm>
            <a:off x="7670348" y="6172200"/>
            <a:ext cx="954107" cy="318998"/>
          </a:xfrm>
          <a:prstGeom prst="rect">
            <a:avLst/>
          </a:prstGeom>
        </p:spPr>
        <p:txBody>
          <a:bodyPr wrap="none">
            <a:spAutoFit/>
          </a:bodyPr>
          <a:lstStyle/>
          <a:p>
            <a:pPr algn="r" defTabSz="426640" eaLnBrk="1" hangingPunct="1">
              <a:defRPr/>
            </a:pPr>
            <a:r>
              <a:rPr lang="en-US" sz="1473" dirty="0">
                <a:solidFill>
                  <a:prstClr val="black">
                    <a:alpha val="50000"/>
                  </a:prstClr>
                </a:solidFill>
                <a:latin typeface="Open Sans"/>
                <a:ea typeface="ＭＳ Ｐゴシック" pitchFamily="4" charset="-128"/>
                <a:cs typeface="Open Sans"/>
              </a:rPr>
              <a:t> © IFFOR</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A3CCE3"/>
        </a:solidFill>
        <a:effectLst/>
      </p:bgPr>
    </p:bg>
    <p:spTree>
      <p:nvGrpSpPr>
        <p:cNvPr id="1" name=""/>
        <p:cNvGrpSpPr/>
        <p:nvPr/>
      </p:nvGrpSpPr>
      <p:grpSpPr>
        <a:xfrm>
          <a:off x="0" y="0"/>
          <a:ext cx="0" cy="0"/>
          <a:chOff x="0" y="0"/>
          <a:chExt cx="0" cy="0"/>
        </a:xfrm>
      </p:grpSpPr>
      <p:sp>
        <p:nvSpPr>
          <p:cNvPr id="27650" name="object 6">
            <a:extLst>
              <a:ext uri="{FF2B5EF4-FFF2-40B4-BE49-F238E27FC236}">
                <a16:creationId xmlns:a16="http://schemas.microsoft.com/office/drawing/2014/main" id="{C47130E8-A73E-5040-99BD-32E3FEB9DCDA}"/>
              </a:ext>
            </a:extLst>
          </p:cNvPr>
          <p:cNvSpPr txBox="1">
            <a:spLocks noChangeArrowheads="1"/>
          </p:cNvSpPr>
          <p:nvPr/>
        </p:nvSpPr>
        <p:spPr bwMode="auto">
          <a:xfrm>
            <a:off x="4135582" y="5735782"/>
            <a:ext cx="748145" cy="50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10391" algn="ctr" defTabSz="374081" eaLnBrk="1" hangingPunct="1">
              <a:lnSpc>
                <a:spcPts val="3948"/>
              </a:lnSpc>
              <a:spcBef>
                <a:spcPct val="0"/>
              </a:spcBef>
            </a:pPr>
            <a:r>
              <a:rPr lang="en-US" altLang="en-US" sz="3927" i="1">
                <a:solidFill>
                  <a:srgbClr val="FFFFFF"/>
                </a:solidFill>
                <a:latin typeface="Open Sans Light" panose="020B0306030504020204" pitchFamily="34" charset="0"/>
                <a:cs typeface="Open Sans Light" panose="020B0306030504020204" pitchFamily="34" charset="0"/>
              </a:rPr>
              <a:t>12</a:t>
            </a:r>
            <a:endParaRPr lang="en-US" altLang="en-US" sz="3927">
              <a:solidFill>
                <a:srgbClr val="FFFFFF"/>
              </a:solidFill>
              <a:latin typeface="Open Sans Light" panose="020B0306030504020204" pitchFamily="34" charset="0"/>
              <a:cs typeface="Open Sans Light" panose="020B0306030504020204" pitchFamily="34" charset="0"/>
            </a:endParaRPr>
          </a:p>
        </p:txBody>
      </p:sp>
      <p:sp>
        <p:nvSpPr>
          <p:cNvPr id="7" name="Rectangle 6">
            <a:extLst>
              <a:ext uri="{FF2B5EF4-FFF2-40B4-BE49-F238E27FC236}">
                <a16:creationId xmlns:a16="http://schemas.microsoft.com/office/drawing/2014/main" id="{E4152110-E8C6-1E4E-8F5F-7D71AA4B0F6D}"/>
              </a:ext>
            </a:extLst>
          </p:cNvPr>
          <p:cNvSpPr/>
          <p:nvPr/>
        </p:nvSpPr>
        <p:spPr>
          <a:xfrm>
            <a:off x="7670348" y="6172200"/>
            <a:ext cx="954107" cy="318998"/>
          </a:xfrm>
          <a:prstGeom prst="rect">
            <a:avLst/>
          </a:prstGeom>
        </p:spPr>
        <p:txBody>
          <a:bodyPr wrap="none">
            <a:spAutoFit/>
          </a:bodyPr>
          <a:lstStyle/>
          <a:p>
            <a:pPr algn="r" defTabSz="426640" eaLnBrk="1" hangingPunct="1">
              <a:defRPr/>
            </a:pPr>
            <a:r>
              <a:rPr lang="en-US" sz="1473" dirty="0">
                <a:solidFill>
                  <a:prstClr val="black">
                    <a:alpha val="50000"/>
                  </a:prstClr>
                </a:solidFill>
                <a:latin typeface="Open Sans"/>
                <a:ea typeface="ＭＳ Ｐゴシック" pitchFamily="4" charset="-128"/>
                <a:cs typeface="Open Sans"/>
              </a:rPr>
              <a:t> © IFFOR</a:t>
            </a:r>
          </a:p>
        </p:txBody>
      </p:sp>
      <p:sp>
        <p:nvSpPr>
          <p:cNvPr id="27652" name="TextBox 1">
            <a:extLst>
              <a:ext uri="{FF2B5EF4-FFF2-40B4-BE49-F238E27FC236}">
                <a16:creationId xmlns:a16="http://schemas.microsoft.com/office/drawing/2014/main" id="{BFE65857-8511-BF40-81E2-6E824EEBECAC}"/>
              </a:ext>
            </a:extLst>
          </p:cNvPr>
          <p:cNvSpPr txBox="1">
            <a:spLocks noChangeArrowheads="1"/>
          </p:cNvSpPr>
          <p:nvPr/>
        </p:nvSpPr>
        <p:spPr bwMode="auto">
          <a:xfrm>
            <a:off x="924791" y="2034021"/>
            <a:ext cx="7169727" cy="130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374081"/>
            <a:r>
              <a:rPr lang="en-US" altLang="en-US" sz="7855">
                <a:solidFill>
                  <a:prstClr val="white"/>
                </a:solidFill>
                <a:latin typeface="Open Sans" panose="020B0606030504020204" pitchFamily="34" charset="0"/>
                <a:cs typeface="Open Sans" panose="020B0606030504020204" pitchFamily="34" charset="0"/>
              </a:rPr>
              <a:t>What did you</a:t>
            </a:r>
          </a:p>
        </p:txBody>
      </p:sp>
      <p:sp>
        <p:nvSpPr>
          <p:cNvPr id="27653" name="TextBox 1">
            <a:extLst>
              <a:ext uri="{FF2B5EF4-FFF2-40B4-BE49-F238E27FC236}">
                <a16:creationId xmlns:a16="http://schemas.microsoft.com/office/drawing/2014/main" id="{A9DF1EE8-D896-A84A-984C-487ACC1DEED1}"/>
              </a:ext>
            </a:extLst>
          </p:cNvPr>
          <p:cNvSpPr txBox="1">
            <a:spLocks noChangeArrowheads="1"/>
          </p:cNvSpPr>
          <p:nvPr/>
        </p:nvSpPr>
        <p:spPr bwMode="auto">
          <a:xfrm>
            <a:off x="5622781" y="2675659"/>
            <a:ext cx="2574744" cy="1855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374081"/>
            <a:r>
              <a:rPr lang="en-US" altLang="en-US" sz="7855" b="1" dirty="0">
                <a:solidFill>
                  <a:srgbClr val="51B15D"/>
                </a:solidFill>
                <a:latin typeface="Open Sans" panose="020B0606030504020204" pitchFamily="34" charset="0"/>
                <a:cs typeface="Open Sans" panose="020B0606030504020204" pitchFamily="34" charset="0"/>
              </a:rPr>
              <a:t>see</a:t>
            </a:r>
            <a:r>
              <a:rPr lang="en-US" altLang="en-US" sz="11455" b="1" dirty="0">
                <a:solidFill>
                  <a:srgbClr val="51B15D"/>
                </a:solidFill>
                <a:latin typeface="Open Sans" panose="020B0606030504020204" pitchFamily="34" charset="0"/>
                <a:cs typeface="Open Sans" panose="020B0606030504020204" pitchFamily="34" charset="0"/>
              </a:rPr>
              <a:t>?</a:t>
            </a:r>
            <a:endParaRPr lang="en-US" altLang="en-US" sz="11455" dirty="0">
              <a:solidFill>
                <a:srgbClr val="51B15D"/>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6458A"/>
        </a:solidFill>
        <a:effectLst/>
      </p:bgPr>
    </p:bg>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59C6E43B-C44F-4849-99FF-F14353BD42BE}"/>
              </a:ext>
            </a:extLst>
          </p:cNvPr>
          <p:cNvSpPr txBox="1">
            <a:spLocks/>
          </p:cNvSpPr>
          <p:nvPr/>
        </p:nvSpPr>
        <p:spPr bwMode="auto">
          <a:xfrm>
            <a:off x="1743075" y="584200"/>
            <a:ext cx="43132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600">
                <a:solidFill>
                  <a:srgbClr val="AFC344"/>
                </a:solidFill>
                <a:latin typeface="Open Sans Light" panose="020B0306030504020204" pitchFamily="34" charset="0"/>
                <a:cs typeface="Open Sans Light" panose="020B0306030504020204" pitchFamily="34" charset="0"/>
              </a:rPr>
              <a:t>Learning</a:t>
            </a:r>
            <a:br>
              <a:rPr lang="en-US" altLang="en-US">
                <a:solidFill>
                  <a:srgbClr val="AFC344"/>
                </a:solidFill>
                <a:latin typeface="Open Sans Light" panose="020B0306030504020204" pitchFamily="34" charset="0"/>
                <a:cs typeface="Open Sans Light" panose="020B0306030504020204" pitchFamily="34" charset="0"/>
              </a:rPr>
            </a:br>
            <a:endParaRPr lang="en-US" altLang="en-US">
              <a:solidFill>
                <a:srgbClr val="AFC344"/>
              </a:solidFill>
              <a:latin typeface="Open Sans Light" panose="020B0306030504020204" pitchFamily="34" charset="0"/>
              <a:cs typeface="Open Sans Light" panose="020B0306030504020204" pitchFamily="34" charset="0"/>
            </a:endParaRPr>
          </a:p>
        </p:txBody>
      </p:sp>
      <p:sp>
        <p:nvSpPr>
          <p:cNvPr id="18435" name="TextBox 6">
            <a:extLst>
              <a:ext uri="{FF2B5EF4-FFF2-40B4-BE49-F238E27FC236}">
                <a16:creationId xmlns:a16="http://schemas.microsoft.com/office/drawing/2014/main" id="{1E488C04-58FD-B94C-80E1-DC498F64C1B8}"/>
              </a:ext>
            </a:extLst>
          </p:cNvPr>
          <p:cNvSpPr txBox="1">
            <a:spLocks noChangeArrowheads="1"/>
          </p:cNvSpPr>
          <p:nvPr/>
        </p:nvSpPr>
        <p:spPr bwMode="auto">
          <a:xfrm>
            <a:off x="2584450" y="971550"/>
            <a:ext cx="39671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6600">
                <a:solidFill>
                  <a:schemeClr val="bg1"/>
                </a:solidFill>
                <a:latin typeface="Open Sans Light" panose="020B0306030504020204" pitchFamily="34" charset="0"/>
                <a:cs typeface="Open Sans Light" panose="020B0306030504020204" pitchFamily="34" charset="0"/>
              </a:rPr>
              <a:t>outcomes</a:t>
            </a:r>
            <a:endParaRPr lang="en-US" altLang="en-US" sz="6600" b="1">
              <a:solidFill>
                <a:schemeClr val="bg1"/>
              </a:solidFill>
              <a:latin typeface="Open Sans" panose="020B0606030504020204" pitchFamily="34" charset="0"/>
              <a:cs typeface="Open Sans" panose="020B0606030504020204" pitchFamily="34" charset="0"/>
            </a:endParaRPr>
          </a:p>
        </p:txBody>
      </p:sp>
      <p:sp>
        <p:nvSpPr>
          <p:cNvPr id="18436" name="TextBox 16">
            <a:extLst>
              <a:ext uri="{FF2B5EF4-FFF2-40B4-BE49-F238E27FC236}">
                <a16:creationId xmlns:a16="http://schemas.microsoft.com/office/drawing/2014/main" id="{CF5A1C94-9A24-CB41-8348-BE1249A0FC5F}"/>
              </a:ext>
            </a:extLst>
          </p:cNvPr>
          <p:cNvSpPr txBox="1">
            <a:spLocks noChangeArrowheads="1"/>
          </p:cNvSpPr>
          <p:nvPr/>
        </p:nvSpPr>
        <p:spPr bwMode="auto">
          <a:xfrm>
            <a:off x="4086225" y="5859463"/>
            <a:ext cx="4381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3600" i="1">
                <a:solidFill>
                  <a:srgbClr val="E88B2D"/>
                </a:solidFill>
                <a:latin typeface="Open Sans Light" panose="020B0306030504020204" pitchFamily="34" charset="0"/>
                <a:cs typeface="Open Sans Light" panose="020B0306030504020204" pitchFamily="34" charset="0"/>
              </a:rPr>
              <a:t>2</a:t>
            </a:r>
          </a:p>
        </p:txBody>
      </p:sp>
      <p:sp>
        <p:nvSpPr>
          <p:cNvPr id="2" name="TextBox 1">
            <a:extLst>
              <a:ext uri="{FF2B5EF4-FFF2-40B4-BE49-F238E27FC236}">
                <a16:creationId xmlns:a16="http://schemas.microsoft.com/office/drawing/2014/main" id="{C6A35B9A-D965-704B-9B47-696EFCF874A6}"/>
              </a:ext>
            </a:extLst>
          </p:cNvPr>
          <p:cNvSpPr txBox="1"/>
          <p:nvPr/>
        </p:nvSpPr>
        <p:spPr>
          <a:xfrm>
            <a:off x="669925" y="2486025"/>
            <a:ext cx="8172450" cy="3048000"/>
          </a:xfrm>
          <a:prstGeom prst="rect">
            <a:avLst/>
          </a:prstGeom>
          <a:noFill/>
        </p:spPr>
        <p:txBody>
          <a:bodyPr>
            <a:spAutoFit/>
          </a:bodyPr>
          <a:lstStyle/>
          <a:p>
            <a:pPr>
              <a:defRP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By the end of this lesson, students will have: </a:t>
            </a:r>
          </a:p>
          <a:p>
            <a:pPr>
              <a:defRPr/>
            </a:pP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defRP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Defined “sexual content”</a:t>
            </a:r>
          </a:p>
          <a:p>
            <a:pPr marL="285750" indent="-285750">
              <a:buFont typeface="Arial" panose="020B0604020202020204" pitchFamily="34" charset="0"/>
              <a:buChar char="•"/>
              <a:defRP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Identified sexual and sexualized content online and  discussed the difference between the two</a:t>
            </a:r>
          </a:p>
          <a:p>
            <a:pPr marL="285750" indent="-285750">
              <a:buFont typeface="Arial" panose="020B0604020202020204" pitchFamily="34" charset="0"/>
              <a:buChar char="•"/>
              <a:defRP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Explored and discussed the areas where young people may potentially encounter sexual content online</a:t>
            </a:r>
          </a:p>
        </p:txBody>
      </p:sp>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F8992A"/>
        </a:solidFill>
        <a:effectLst/>
      </p:bgPr>
    </p:bg>
    <p:spTree>
      <p:nvGrpSpPr>
        <p:cNvPr id="1" name=""/>
        <p:cNvGrpSpPr/>
        <p:nvPr/>
      </p:nvGrpSpPr>
      <p:grpSpPr>
        <a:xfrm>
          <a:off x="0" y="0"/>
          <a:ext cx="0" cy="0"/>
          <a:chOff x="0" y="0"/>
          <a:chExt cx="0" cy="0"/>
        </a:xfrm>
      </p:grpSpPr>
      <p:sp>
        <p:nvSpPr>
          <p:cNvPr id="29698" name="object 3">
            <a:extLst>
              <a:ext uri="{FF2B5EF4-FFF2-40B4-BE49-F238E27FC236}">
                <a16:creationId xmlns:a16="http://schemas.microsoft.com/office/drawing/2014/main" id="{4E9170CB-83EB-2A4A-9487-9EF9FC7658E7}"/>
              </a:ext>
            </a:extLst>
          </p:cNvPr>
          <p:cNvSpPr>
            <a:spLocks noChangeArrowheads="1"/>
          </p:cNvSpPr>
          <p:nvPr/>
        </p:nvSpPr>
        <p:spPr bwMode="auto">
          <a:xfrm>
            <a:off x="146772" y="316923"/>
            <a:ext cx="8749145" cy="6185189"/>
          </a:xfrm>
          <a:custGeom>
            <a:avLst/>
            <a:gdLst>
              <a:gd name="T0" fmla="*/ 10695825 w 10692130"/>
              <a:gd name="T1" fmla="*/ 7558141 h 7560309"/>
              <a:gd name="T2" fmla="*/ 0 w 10692130"/>
              <a:gd name="T3" fmla="*/ 7558141 h 7560309"/>
              <a:gd name="T4" fmla="*/ 0 w 10692130"/>
              <a:gd name="T5" fmla="*/ 0 h 7560309"/>
              <a:gd name="T6" fmla="*/ 10695825 w 10692130"/>
              <a:gd name="T7" fmla="*/ 0 h 7560309"/>
              <a:gd name="T8" fmla="*/ 10695825 w 10692130"/>
              <a:gd name="T9" fmla="*/ 7558141 h 7560309"/>
              <a:gd name="T10" fmla="*/ 0 60000 65536"/>
              <a:gd name="T11" fmla="*/ 0 60000 65536"/>
              <a:gd name="T12" fmla="*/ 0 60000 65536"/>
              <a:gd name="T13" fmla="*/ 0 60000 65536"/>
              <a:gd name="T14" fmla="*/ 0 60000 65536"/>
              <a:gd name="T15" fmla="*/ 0 w 10692130"/>
              <a:gd name="T16" fmla="*/ 0 h 7560309"/>
              <a:gd name="T17" fmla="*/ 10692130 w 10692130"/>
              <a:gd name="T18" fmla="*/ 7560309 h 7560309"/>
            </a:gdLst>
            <a:ahLst/>
            <a:cxnLst>
              <a:cxn ang="T10">
                <a:pos x="T0" y="T1"/>
              </a:cxn>
              <a:cxn ang="T11">
                <a:pos x="T2" y="T3"/>
              </a:cxn>
              <a:cxn ang="T12">
                <a:pos x="T4" y="T5"/>
              </a:cxn>
              <a:cxn ang="T13">
                <a:pos x="T6" y="T7"/>
              </a:cxn>
              <a:cxn ang="T14">
                <a:pos x="T8" y="T9"/>
              </a:cxn>
            </a:cxnLst>
            <a:rect l="T15" t="T16" r="T17" b="T18"/>
            <a:pathLst>
              <a:path w="10692130" h="7560309">
                <a:moveTo>
                  <a:pt x="10692015" y="7560043"/>
                </a:moveTo>
                <a:lnTo>
                  <a:pt x="0" y="7560043"/>
                </a:lnTo>
                <a:lnTo>
                  <a:pt x="0" y="0"/>
                </a:lnTo>
                <a:lnTo>
                  <a:pt x="10692015" y="0"/>
                </a:lnTo>
                <a:lnTo>
                  <a:pt x="10692015" y="7560043"/>
                </a:lnTo>
                <a:close/>
              </a:path>
            </a:pathLst>
          </a:custGeom>
          <a:noFill/>
          <a:ln w="127000">
            <a:solidFill>
              <a:srgbClr val="F89829"/>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pPr defTabSz="374081"/>
            <a:endParaRPr lang="en-US" sz="1473">
              <a:solidFill>
                <a:prstClr val="black"/>
              </a:solidFill>
            </a:endParaRPr>
          </a:p>
        </p:txBody>
      </p:sp>
      <p:sp>
        <p:nvSpPr>
          <p:cNvPr id="4" name="object 4">
            <a:extLst>
              <a:ext uri="{FF2B5EF4-FFF2-40B4-BE49-F238E27FC236}">
                <a16:creationId xmlns:a16="http://schemas.microsoft.com/office/drawing/2014/main" id="{360E6CA4-4B2E-9B44-A13C-1AC324EF7FBF}"/>
              </a:ext>
            </a:extLst>
          </p:cNvPr>
          <p:cNvSpPr txBox="1">
            <a:spLocks noGrp="1"/>
          </p:cNvSpPr>
          <p:nvPr>
            <p:ph type="title"/>
          </p:nvPr>
        </p:nvSpPr>
        <p:spPr>
          <a:xfrm>
            <a:off x="390959" y="650731"/>
            <a:ext cx="4855152" cy="453329"/>
          </a:xfrm>
        </p:spPr>
        <p:txBody>
          <a:bodyPr rtlCol="0"/>
          <a:lstStyle/>
          <a:p>
            <a:pPr marL="19743" eaLnBrk="1" fontAlgn="auto" hangingPunct="1">
              <a:spcBef>
                <a:spcPts val="0"/>
              </a:spcBef>
              <a:spcAft>
                <a:spcPts val="0"/>
              </a:spcAft>
              <a:defRPr/>
            </a:pPr>
            <a:r>
              <a:rPr spc="82" dirty="0">
                <a:latin typeface="Open Sans Light"/>
                <a:ea typeface="+mj-ea"/>
                <a:cs typeface="Open Sans Light"/>
              </a:rPr>
              <a:t>What </a:t>
            </a:r>
            <a:r>
              <a:rPr spc="184" dirty="0">
                <a:latin typeface="Open Sans Light"/>
                <a:ea typeface="+mj-ea"/>
                <a:cs typeface="Open Sans Light"/>
              </a:rPr>
              <a:t>do </a:t>
            </a:r>
            <a:r>
              <a:rPr spc="127" dirty="0">
                <a:latin typeface="Open Sans Light"/>
                <a:ea typeface="+mj-ea"/>
                <a:cs typeface="Open Sans Light"/>
              </a:rPr>
              <a:t>you</a:t>
            </a:r>
            <a:r>
              <a:rPr spc="-33" dirty="0">
                <a:latin typeface="Open Sans Light"/>
                <a:ea typeface="+mj-ea"/>
                <a:cs typeface="Open Sans Light"/>
              </a:rPr>
              <a:t> </a:t>
            </a:r>
            <a:r>
              <a:rPr spc="90" dirty="0">
                <a:latin typeface="Open Sans Light"/>
                <a:ea typeface="+mj-ea"/>
                <a:cs typeface="Open Sans Light"/>
              </a:rPr>
              <a:t>think</a:t>
            </a:r>
          </a:p>
        </p:txBody>
      </p:sp>
      <p:sp>
        <p:nvSpPr>
          <p:cNvPr id="29700" name="object 5">
            <a:extLst>
              <a:ext uri="{FF2B5EF4-FFF2-40B4-BE49-F238E27FC236}">
                <a16:creationId xmlns:a16="http://schemas.microsoft.com/office/drawing/2014/main" id="{9B90E390-C5B6-2E46-8A54-934AFA472338}"/>
              </a:ext>
            </a:extLst>
          </p:cNvPr>
          <p:cNvSpPr txBox="1">
            <a:spLocks noChangeArrowheads="1"/>
          </p:cNvSpPr>
          <p:nvPr/>
        </p:nvSpPr>
        <p:spPr bwMode="auto">
          <a:xfrm>
            <a:off x="4040766" y="1032597"/>
            <a:ext cx="4855152" cy="453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10391" defTabSz="374081" eaLnBrk="1" hangingPunct="1">
              <a:spcBef>
                <a:spcPct val="0"/>
              </a:spcBef>
            </a:pPr>
            <a:r>
              <a:rPr lang="en-US" altLang="en-US" sz="2946" i="1">
                <a:solidFill>
                  <a:srgbClr val="396AB3"/>
                </a:solidFill>
                <a:latin typeface="Open Sans Light" panose="020B0306030504020204" pitchFamily="34" charset="0"/>
                <a:cs typeface="Open Sans Light" panose="020B0306030504020204" pitchFamily="34" charset="0"/>
              </a:rPr>
              <a:t>goes into making a </a:t>
            </a:r>
            <a:r>
              <a:rPr lang="en-US" altLang="en-US" sz="2946" i="1">
                <a:solidFill>
                  <a:prstClr val="white"/>
                </a:solidFill>
                <a:latin typeface="Open Sans Light" panose="020B0306030504020204" pitchFamily="34" charset="0"/>
                <a:cs typeface="Open Sans Light" panose="020B0306030504020204" pitchFamily="34" charset="0"/>
              </a:rPr>
              <a:t>celebrity</a:t>
            </a:r>
          </a:p>
        </p:txBody>
      </p:sp>
      <p:sp>
        <p:nvSpPr>
          <p:cNvPr id="29701" name="object 6">
            <a:extLst>
              <a:ext uri="{FF2B5EF4-FFF2-40B4-BE49-F238E27FC236}">
                <a16:creationId xmlns:a16="http://schemas.microsoft.com/office/drawing/2014/main" id="{71A65BD9-CB77-A748-A3CD-5CFE674F3757}"/>
              </a:ext>
            </a:extLst>
          </p:cNvPr>
          <p:cNvSpPr txBox="1">
            <a:spLocks noChangeArrowheads="1"/>
          </p:cNvSpPr>
          <p:nvPr/>
        </p:nvSpPr>
        <p:spPr bwMode="auto">
          <a:xfrm>
            <a:off x="2144424" y="1294968"/>
            <a:ext cx="5225328" cy="1271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10391" defTabSz="374081" eaLnBrk="1" hangingPunct="1">
              <a:spcBef>
                <a:spcPct val="0"/>
              </a:spcBef>
            </a:pPr>
            <a:r>
              <a:rPr lang="en-US" altLang="en-US" sz="6137" dirty="0">
                <a:solidFill>
                  <a:srgbClr val="396AB3"/>
                </a:solidFill>
                <a:latin typeface="Open Sans" panose="020B0606030504020204" pitchFamily="34" charset="0"/>
                <a:cs typeface="Open Sans" panose="020B0606030504020204" pitchFamily="34" charset="0"/>
              </a:rPr>
              <a:t>look perfect</a:t>
            </a:r>
            <a:r>
              <a:rPr lang="en-US" altLang="en-US" sz="8264" b="1" dirty="0">
                <a:solidFill>
                  <a:prstClr val="white"/>
                </a:solidFill>
                <a:latin typeface="Open Sans" panose="020B0606030504020204" pitchFamily="34" charset="0"/>
                <a:cs typeface="Open Sans" panose="020B0606030504020204" pitchFamily="34" charset="0"/>
              </a:rPr>
              <a:t>?</a:t>
            </a:r>
            <a:endParaRPr lang="en-US" altLang="en-US" sz="8264" dirty="0">
              <a:solidFill>
                <a:prstClr val="white"/>
              </a:solidFill>
              <a:latin typeface="Open Sans" panose="020B0606030504020204" pitchFamily="34" charset="0"/>
              <a:cs typeface="Open Sans" panose="020B0606030504020204" pitchFamily="34" charset="0"/>
            </a:endParaRPr>
          </a:p>
        </p:txBody>
      </p:sp>
      <p:sp>
        <p:nvSpPr>
          <p:cNvPr id="25606" name="object 7">
            <a:extLst>
              <a:ext uri="{FF2B5EF4-FFF2-40B4-BE49-F238E27FC236}">
                <a16:creationId xmlns:a16="http://schemas.microsoft.com/office/drawing/2014/main" id="{7198F760-92C1-6C4F-A5C8-E1AF2C85ECD4}"/>
              </a:ext>
            </a:extLst>
          </p:cNvPr>
          <p:cNvSpPr txBox="1">
            <a:spLocks noChangeArrowheads="1"/>
          </p:cNvSpPr>
          <p:nvPr/>
        </p:nvSpPr>
        <p:spPr bwMode="auto">
          <a:xfrm>
            <a:off x="394854" y="4800600"/>
            <a:ext cx="8317923" cy="453329"/>
          </a:xfrm>
          <a:prstGeom prst="rect">
            <a:avLst/>
          </a:prstGeom>
          <a:noFill/>
          <a:ln>
            <a:noFill/>
          </a:ln>
        </p:spPr>
        <p:txBody>
          <a:bodyPr lIns="0" tIns="0" rIns="0" bIns="0">
            <a:spAutoFit/>
          </a:bodyPr>
          <a:lstStyle>
            <a:lvl1pPr marL="12700">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10391" algn="ctr" defTabSz="374081" eaLnBrk="1" hangingPunct="1">
              <a:spcBef>
                <a:spcPct val="0"/>
              </a:spcBef>
              <a:defRPr/>
            </a:pPr>
            <a:r>
              <a:rPr lang="en-US" altLang="en-US" sz="2946" dirty="0">
                <a:solidFill>
                  <a:prstClr val="white">
                    <a:lumMod val="95000"/>
                  </a:prstClr>
                </a:solidFill>
                <a:latin typeface="Open Sans Light" panose="020B0306030504020204" pitchFamily="34" charset="0"/>
                <a:cs typeface="Open Sans Light" panose="020B0306030504020204" pitchFamily="34" charset="0"/>
              </a:rPr>
              <a:t>For many celebrities it is their job to look good.</a:t>
            </a:r>
          </a:p>
        </p:txBody>
      </p:sp>
      <p:sp>
        <p:nvSpPr>
          <p:cNvPr id="29703" name="object 9">
            <a:extLst>
              <a:ext uri="{FF2B5EF4-FFF2-40B4-BE49-F238E27FC236}">
                <a16:creationId xmlns:a16="http://schemas.microsoft.com/office/drawing/2014/main" id="{B7057F39-BC6A-914C-9EF4-76030FAB7A86}"/>
              </a:ext>
            </a:extLst>
          </p:cNvPr>
          <p:cNvSpPr>
            <a:spLocks noChangeArrowheads="1"/>
          </p:cNvSpPr>
          <p:nvPr/>
        </p:nvSpPr>
        <p:spPr bwMode="auto">
          <a:xfrm>
            <a:off x="468890" y="2832822"/>
            <a:ext cx="2497714" cy="178853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endParaRPr lang="en-US" altLang="en-US" sz="1473">
              <a:solidFill>
                <a:prstClr val="black"/>
              </a:solidFill>
            </a:endParaRPr>
          </a:p>
        </p:txBody>
      </p:sp>
      <p:sp>
        <p:nvSpPr>
          <p:cNvPr id="29704" name="object 10">
            <a:extLst>
              <a:ext uri="{FF2B5EF4-FFF2-40B4-BE49-F238E27FC236}">
                <a16:creationId xmlns:a16="http://schemas.microsoft.com/office/drawing/2014/main" id="{D31F5E86-2192-1040-889A-8EF1BFB3FC7F}"/>
              </a:ext>
            </a:extLst>
          </p:cNvPr>
          <p:cNvSpPr>
            <a:spLocks noChangeArrowheads="1"/>
          </p:cNvSpPr>
          <p:nvPr/>
        </p:nvSpPr>
        <p:spPr bwMode="auto">
          <a:xfrm>
            <a:off x="3278332" y="2832822"/>
            <a:ext cx="2496416" cy="178853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endParaRPr lang="en-US" altLang="en-US" sz="1473">
              <a:solidFill>
                <a:prstClr val="black"/>
              </a:solidFill>
            </a:endParaRPr>
          </a:p>
        </p:txBody>
      </p:sp>
      <p:sp>
        <p:nvSpPr>
          <p:cNvPr id="29705" name="object 11">
            <a:extLst>
              <a:ext uri="{FF2B5EF4-FFF2-40B4-BE49-F238E27FC236}">
                <a16:creationId xmlns:a16="http://schemas.microsoft.com/office/drawing/2014/main" id="{04819023-6F98-0546-9E8C-8ACEB0467BC2}"/>
              </a:ext>
            </a:extLst>
          </p:cNvPr>
          <p:cNvSpPr>
            <a:spLocks noChangeArrowheads="1"/>
          </p:cNvSpPr>
          <p:nvPr/>
        </p:nvSpPr>
        <p:spPr bwMode="auto">
          <a:xfrm>
            <a:off x="6086475" y="2836718"/>
            <a:ext cx="2486025" cy="1784639"/>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endParaRPr lang="en-US" altLang="en-US" sz="1473">
              <a:solidFill>
                <a:prstClr val="black"/>
              </a:solidFill>
            </a:endParaRPr>
          </a:p>
        </p:txBody>
      </p:sp>
      <p:sp>
        <p:nvSpPr>
          <p:cNvPr id="29706" name="object 12">
            <a:extLst>
              <a:ext uri="{FF2B5EF4-FFF2-40B4-BE49-F238E27FC236}">
                <a16:creationId xmlns:a16="http://schemas.microsoft.com/office/drawing/2014/main" id="{E740F960-6410-A24B-947C-A785A98ACB54}"/>
              </a:ext>
            </a:extLst>
          </p:cNvPr>
          <p:cNvSpPr txBox="1">
            <a:spLocks noChangeArrowheads="1"/>
          </p:cNvSpPr>
          <p:nvPr/>
        </p:nvSpPr>
        <p:spPr bwMode="auto">
          <a:xfrm>
            <a:off x="4135582" y="5735782"/>
            <a:ext cx="810491" cy="50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10391" algn="ctr" defTabSz="374081" eaLnBrk="1" hangingPunct="1">
              <a:lnSpc>
                <a:spcPts val="3948"/>
              </a:lnSpc>
              <a:spcBef>
                <a:spcPct val="0"/>
              </a:spcBef>
            </a:pPr>
            <a:r>
              <a:rPr lang="en-US" altLang="en-US" sz="3927" i="1">
                <a:solidFill>
                  <a:srgbClr val="396AB3"/>
                </a:solidFill>
                <a:latin typeface="Open Sans Light" panose="020B0306030504020204" pitchFamily="34" charset="0"/>
                <a:cs typeface="Open Sans Light" panose="020B0306030504020204" pitchFamily="34" charset="0"/>
              </a:rPr>
              <a:t>13</a:t>
            </a:r>
            <a:endParaRPr lang="en-US" altLang="en-US" sz="3927">
              <a:solidFill>
                <a:prstClr val="black"/>
              </a:solidFill>
              <a:latin typeface="Open Sans Light" panose="020B0306030504020204" pitchFamily="34" charset="0"/>
              <a:cs typeface="Open Sans Light" panose="020B0306030504020204" pitchFamily="34" charset="0"/>
            </a:endParaRPr>
          </a:p>
        </p:txBody>
      </p:sp>
      <p:sp>
        <p:nvSpPr>
          <p:cNvPr id="11" name="Rectangle 10">
            <a:extLst>
              <a:ext uri="{FF2B5EF4-FFF2-40B4-BE49-F238E27FC236}">
                <a16:creationId xmlns:a16="http://schemas.microsoft.com/office/drawing/2014/main" id="{B6EB2A58-5831-C942-B188-6A951A5BF159}"/>
              </a:ext>
            </a:extLst>
          </p:cNvPr>
          <p:cNvSpPr/>
          <p:nvPr/>
        </p:nvSpPr>
        <p:spPr>
          <a:xfrm>
            <a:off x="7670348" y="6172200"/>
            <a:ext cx="954107" cy="318998"/>
          </a:xfrm>
          <a:prstGeom prst="rect">
            <a:avLst/>
          </a:prstGeom>
        </p:spPr>
        <p:txBody>
          <a:bodyPr wrap="none">
            <a:spAutoFit/>
          </a:bodyPr>
          <a:lstStyle/>
          <a:p>
            <a:pPr algn="r" defTabSz="426640" eaLnBrk="1" hangingPunct="1">
              <a:defRPr/>
            </a:pPr>
            <a:r>
              <a:rPr lang="en-US" sz="1473" dirty="0">
                <a:solidFill>
                  <a:prstClr val="black">
                    <a:alpha val="50000"/>
                  </a:prstClr>
                </a:solidFill>
                <a:latin typeface="Open Sans"/>
                <a:ea typeface="ＭＳ Ｐゴシック" pitchFamily="4" charset="-128"/>
                <a:cs typeface="Open Sans"/>
              </a:rPr>
              <a:t> © IFFOR</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B0C442"/>
        </a:solidFill>
        <a:effectLst/>
      </p:bgPr>
    </p:bg>
    <p:spTree>
      <p:nvGrpSpPr>
        <p:cNvPr id="1" name=""/>
        <p:cNvGrpSpPr/>
        <p:nvPr/>
      </p:nvGrpSpPr>
      <p:grpSpPr>
        <a:xfrm>
          <a:off x="0" y="0"/>
          <a:ext cx="0" cy="0"/>
          <a:chOff x="0" y="0"/>
          <a:chExt cx="0" cy="0"/>
        </a:xfrm>
      </p:grpSpPr>
      <p:sp>
        <p:nvSpPr>
          <p:cNvPr id="31746" name="object 4">
            <a:extLst>
              <a:ext uri="{FF2B5EF4-FFF2-40B4-BE49-F238E27FC236}">
                <a16:creationId xmlns:a16="http://schemas.microsoft.com/office/drawing/2014/main" id="{D6B39FC1-BDCB-F144-BD74-423D43C7AA11}"/>
              </a:ext>
            </a:extLst>
          </p:cNvPr>
          <p:cNvSpPr txBox="1">
            <a:spLocks noChangeArrowheads="1"/>
          </p:cNvSpPr>
          <p:nvPr/>
        </p:nvSpPr>
        <p:spPr bwMode="auto">
          <a:xfrm>
            <a:off x="3076033" y="733817"/>
            <a:ext cx="3726439"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2700">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353291" indent="-342900" defTabSz="374081" eaLnBrk="1" hangingPunct="1">
              <a:spcBef>
                <a:spcPct val="0"/>
              </a:spcBef>
              <a:buFont typeface="Arial" panose="020B0604020202020204" pitchFamily="34" charset="0"/>
              <a:buChar char="•"/>
            </a:pPr>
            <a:r>
              <a:rPr lang="en-US" altLang="en-US" sz="2400"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image consultants </a:t>
            </a:r>
          </a:p>
          <a:p>
            <a:pPr marL="353291" indent="-342900" defTabSz="374081" eaLnBrk="1" hangingPunct="1">
              <a:spcBef>
                <a:spcPct val="0"/>
              </a:spcBef>
              <a:buFont typeface="Arial" panose="020B0604020202020204" pitchFamily="34" charset="0"/>
              <a:buChar char="•"/>
            </a:pPr>
            <a:r>
              <a:rPr lang="en-US" altLang="en-US" sz="2400"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ﬁtness trainers</a:t>
            </a:r>
          </a:p>
          <a:p>
            <a:pPr marL="353291" indent="-342900" defTabSz="374081" eaLnBrk="1" hangingPunct="1">
              <a:spcBef>
                <a:spcPct val="0"/>
              </a:spcBef>
              <a:buFont typeface="Arial" panose="020B0604020202020204" pitchFamily="34" charset="0"/>
              <a:buChar char="•"/>
            </a:pPr>
            <a:r>
              <a:rPr lang="en-US" altLang="en-US" sz="2400"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make-up artists</a:t>
            </a:r>
          </a:p>
          <a:p>
            <a:pPr marL="353291" indent="-342900" defTabSz="374081" eaLnBrk="1" hangingPunct="1">
              <a:spcBef>
                <a:spcPct val="0"/>
              </a:spcBef>
              <a:buFont typeface="Arial" panose="020B0604020202020204" pitchFamily="34" charset="0"/>
              <a:buChar char="•"/>
            </a:pPr>
            <a:r>
              <a:rPr lang="en-US" altLang="en-US" sz="2400"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nutritionists </a:t>
            </a:r>
          </a:p>
          <a:p>
            <a:pPr marL="353291" indent="-342900" defTabSz="374081" eaLnBrk="1" hangingPunct="1">
              <a:spcBef>
                <a:spcPct val="0"/>
              </a:spcBef>
              <a:buFont typeface="Arial" panose="020B0604020202020204" pitchFamily="34" charset="0"/>
              <a:buChar char="•"/>
            </a:pPr>
            <a:r>
              <a:rPr lang="en-US" altLang="en-US" sz="2400"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hairdressers </a:t>
            </a:r>
          </a:p>
        </p:txBody>
      </p:sp>
      <p:sp>
        <p:nvSpPr>
          <p:cNvPr id="31747" name="object 6">
            <a:extLst>
              <a:ext uri="{FF2B5EF4-FFF2-40B4-BE49-F238E27FC236}">
                <a16:creationId xmlns:a16="http://schemas.microsoft.com/office/drawing/2014/main" id="{11070E04-3B48-2144-BFD1-D9159088CAF9}"/>
              </a:ext>
            </a:extLst>
          </p:cNvPr>
          <p:cNvSpPr>
            <a:spLocks noChangeArrowheads="1"/>
          </p:cNvSpPr>
          <p:nvPr/>
        </p:nvSpPr>
        <p:spPr bwMode="auto">
          <a:xfrm>
            <a:off x="14288" y="6502111"/>
            <a:ext cx="0" cy="103909"/>
          </a:xfrm>
          <a:custGeom>
            <a:avLst/>
            <a:gdLst>
              <a:gd name="T0" fmla="*/ 0 h 127000"/>
              <a:gd name="T1" fmla="*/ 127000 h 127000"/>
              <a:gd name="T2" fmla="*/ 0 60000 65536"/>
              <a:gd name="T3" fmla="*/ 0 60000 65536"/>
              <a:gd name="T4" fmla="*/ 0 h 127000"/>
              <a:gd name="T5" fmla="*/ 127000 h 127000"/>
            </a:gdLst>
            <a:ahLst/>
            <a:cxnLst>
              <a:cxn ang="T2">
                <a:pos x="0" y="T0"/>
              </a:cxn>
              <a:cxn ang="T3">
                <a:pos x="0" y="T1"/>
              </a:cxn>
            </a:cxnLst>
            <a:rect l="0" t="T4" r="0" b="T5"/>
            <a:pathLst>
              <a:path h="127000">
                <a:moveTo>
                  <a:pt x="0" y="0"/>
                </a:moveTo>
                <a:lnTo>
                  <a:pt x="0" y="127000"/>
                </a:lnTo>
              </a:path>
            </a:pathLst>
          </a:custGeom>
          <a:noFill/>
          <a:ln w="34798">
            <a:solidFill>
              <a:srgbClr val="F89829"/>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pPr defTabSz="374081"/>
            <a:endParaRPr lang="en-US" sz="1473">
              <a:solidFill>
                <a:prstClr val="black"/>
              </a:solidFill>
            </a:endParaRPr>
          </a:p>
        </p:txBody>
      </p:sp>
      <p:sp>
        <p:nvSpPr>
          <p:cNvPr id="31785" name="object 45">
            <a:extLst>
              <a:ext uri="{FF2B5EF4-FFF2-40B4-BE49-F238E27FC236}">
                <a16:creationId xmlns:a16="http://schemas.microsoft.com/office/drawing/2014/main" id="{431CEABD-6EF1-0F4D-9E31-E2924B196EC5}"/>
              </a:ext>
            </a:extLst>
          </p:cNvPr>
          <p:cNvSpPr txBox="1">
            <a:spLocks noChangeArrowheads="1"/>
          </p:cNvSpPr>
          <p:nvPr/>
        </p:nvSpPr>
        <p:spPr bwMode="auto">
          <a:xfrm>
            <a:off x="4135581" y="5986060"/>
            <a:ext cx="748145" cy="50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10391" algn="ctr" defTabSz="374081" eaLnBrk="1" hangingPunct="1">
              <a:lnSpc>
                <a:spcPts val="3948"/>
              </a:lnSpc>
              <a:spcBef>
                <a:spcPct val="0"/>
              </a:spcBef>
            </a:pPr>
            <a:r>
              <a:rPr lang="en-US" altLang="en-US" sz="3927" i="1" dirty="0">
                <a:solidFill>
                  <a:srgbClr val="51B15D"/>
                </a:solidFill>
                <a:latin typeface="Open Sans Light" panose="020B0306030504020204" pitchFamily="34" charset="0"/>
                <a:cs typeface="Open Sans Light" panose="020B0306030504020204" pitchFamily="34" charset="0"/>
              </a:rPr>
              <a:t>14</a:t>
            </a:r>
            <a:endParaRPr lang="en-US" altLang="en-US" sz="3927" dirty="0">
              <a:solidFill>
                <a:srgbClr val="51B15D"/>
              </a:solidFill>
              <a:latin typeface="Open Sans Light" panose="020B0306030504020204" pitchFamily="34" charset="0"/>
              <a:cs typeface="Open Sans Light" panose="020B0306030504020204" pitchFamily="34" charset="0"/>
            </a:endParaRPr>
          </a:p>
        </p:txBody>
      </p:sp>
      <p:sp>
        <p:nvSpPr>
          <p:cNvPr id="43" name="Rectangle 42">
            <a:extLst>
              <a:ext uri="{FF2B5EF4-FFF2-40B4-BE49-F238E27FC236}">
                <a16:creationId xmlns:a16="http://schemas.microsoft.com/office/drawing/2014/main" id="{CB79D6B0-EDD4-1A4C-9DFE-A943570DF65B}"/>
              </a:ext>
            </a:extLst>
          </p:cNvPr>
          <p:cNvSpPr/>
          <p:nvPr/>
        </p:nvSpPr>
        <p:spPr>
          <a:xfrm>
            <a:off x="7670348" y="6172200"/>
            <a:ext cx="954107" cy="318998"/>
          </a:xfrm>
          <a:prstGeom prst="rect">
            <a:avLst/>
          </a:prstGeom>
        </p:spPr>
        <p:txBody>
          <a:bodyPr wrap="none">
            <a:spAutoFit/>
          </a:bodyPr>
          <a:lstStyle/>
          <a:p>
            <a:pPr algn="r" defTabSz="426640" eaLnBrk="1" hangingPunct="1">
              <a:defRPr/>
            </a:pPr>
            <a:r>
              <a:rPr lang="en-US" sz="1473" dirty="0">
                <a:solidFill>
                  <a:prstClr val="black">
                    <a:alpha val="50000"/>
                  </a:prstClr>
                </a:solidFill>
                <a:latin typeface="Open Sans"/>
                <a:ea typeface="ＭＳ Ｐゴシック" pitchFamily="4" charset="-128"/>
                <a:cs typeface="Open Sans"/>
              </a:rPr>
              <a:t> © IFFOR</a:t>
            </a:r>
          </a:p>
        </p:txBody>
      </p:sp>
      <p:pic>
        <p:nvPicPr>
          <p:cNvPr id="7" name="Picture 6" descr="Icon&#10;&#10;Description automatically generated">
            <a:extLst>
              <a:ext uri="{FF2B5EF4-FFF2-40B4-BE49-F238E27FC236}">
                <a16:creationId xmlns:a16="http://schemas.microsoft.com/office/drawing/2014/main" id="{52B32959-6FBD-5D44-AD38-94330BCCFB7A}"/>
              </a:ext>
            </a:extLst>
          </p:cNvPr>
          <p:cNvPicPr>
            <a:picLocks noChangeAspect="1"/>
          </p:cNvPicPr>
          <p:nvPr/>
        </p:nvPicPr>
        <p:blipFill>
          <a:blip r:embed="rId3"/>
          <a:stretch>
            <a:fillRect/>
          </a:stretch>
        </p:blipFill>
        <p:spPr>
          <a:xfrm>
            <a:off x="6802472" y="751413"/>
            <a:ext cx="1933120" cy="1230167"/>
          </a:xfrm>
          <a:prstGeom prst="rect">
            <a:avLst/>
          </a:prstGeom>
        </p:spPr>
      </p:pic>
      <p:sp>
        <p:nvSpPr>
          <p:cNvPr id="50" name="TextBox 49">
            <a:extLst>
              <a:ext uri="{FF2B5EF4-FFF2-40B4-BE49-F238E27FC236}">
                <a16:creationId xmlns:a16="http://schemas.microsoft.com/office/drawing/2014/main" id="{E0AD75FE-87C1-A14C-B5BB-37CAF9C4987C}"/>
              </a:ext>
            </a:extLst>
          </p:cNvPr>
          <p:cNvSpPr txBox="1"/>
          <p:nvPr/>
        </p:nvSpPr>
        <p:spPr>
          <a:xfrm>
            <a:off x="890178" y="4610045"/>
            <a:ext cx="7257223" cy="954107"/>
          </a:xfrm>
          <a:prstGeom prst="rect">
            <a:avLst/>
          </a:prstGeom>
          <a:noFill/>
        </p:spPr>
        <p:txBody>
          <a:bodyPr wrap="square">
            <a:spAutoFit/>
          </a:bodyPr>
          <a:lstStyle/>
          <a:p>
            <a:pPr marL="10391" algn="ctr" defTabSz="374081" eaLnBrk="1" hangingPunct="1">
              <a:spcBef>
                <a:spcPct val="0"/>
              </a:spcBef>
            </a:pPr>
            <a:r>
              <a:rPr lang="en-US" altLang="en-US" sz="2800" b="1" dirty="0">
                <a:solidFill>
                  <a:schemeClr val="bg1"/>
                </a:solidFill>
                <a:latin typeface="Open Sans Light" panose="020B0306030504020204" pitchFamily="34" charset="0"/>
                <a:cs typeface="Calibri" panose="020F0502020204030204" pitchFamily="34" charset="0"/>
              </a:rPr>
              <a:t>What can society do to make people feel more comfortable about themselves?</a:t>
            </a:r>
          </a:p>
        </p:txBody>
      </p:sp>
      <p:pic>
        <p:nvPicPr>
          <p:cNvPr id="10" name="Picture 9" descr="Icon&#10;&#10;Description automatically generated">
            <a:extLst>
              <a:ext uri="{FF2B5EF4-FFF2-40B4-BE49-F238E27FC236}">
                <a16:creationId xmlns:a16="http://schemas.microsoft.com/office/drawing/2014/main" id="{F83B77D3-27C6-124A-BC8E-2D5B523019AF}"/>
              </a:ext>
            </a:extLst>
          </p:cNvPr>
          <p:cNvPicPr>
            <a:picLocks noChangeAspect="1"/>
          </p:cNvPicPr>
          <p:nvPr/>
        </p:nvPicPr>
        <p:blipFill>
          <a:blip r:embed="rId4"/>
          <a:stretch>
            <a:fillRect/>
          </a:stretch>
        </p:blipFill>
        <p:spPr>
          <a:xfrm>
            <a:off x="671607" y="2859332"/>
            <a:ext cx="1416393" cy="854245"/>
          </a:xfrm>
          <a:prstGeom prst="rect">
            <a:avLst/>
          </a:prstGeom>
        </p:spPr>
      </p:pic>
      <p:pic>
        <p:nvPicPr>
          <p:cNvPr id="12" name="Picture 11" descr="Icon&#10;&#10;Description automatically generated">
            <a:extLst>
              <a:ext uri="{FF2B5EF4-FFF2-40B4-BE49-F238E27FC236}">
                <a16:creationId xmlns:a16="http://schemas.microsoft.com/office/drawing/2014/main" id="{ED1B1B2C-8B65-EE47-8B10-45783D3B2A79}"/>
              </a:ext>
            </a:extLst>
          </p:cNvPr>
          <p:cNvPicPr>
            <a:picLocks noChangeAspect="1"/>
          </p:cNvPicPr>
          <p:nvPr/>
        </p:nvPicPr>
        <p:blipFill>
          <a:blip r:embed="rId5"/>
          <a:stretch>
            <a:fillRect/>
          </a:stretch>
        </p:blipFill>
        <p:spPr>
          <a:xfrm>
            <a:off x="6931308" y="2575250"/>
            <a:ext cx="1143975" cy="1214015"/>
          </a:xfrm>
          <a:prstGeom prst="rect">
            <a:avLst/>
          </a:prstGeom>
        </p:spPr>
      </p:pic>
      <p:sp>
        <p:nvSpPr>
          <p:cNvPr id="56" name="TextBox 55">
            <a:extLst>
              <a:ext uri="{FF2B5EF4-FFF2-40B4-BE49-F238E27FC236}">
                <a16:creationId xmlns:a16="http://schemas.microsoft.com/office/drawing/2014/main" id="{7F1F2422-DAE8-F445-A4F7-BE7A1876FBFF}"/>
              </a:ext>
            </a:extLst>
          </p:cNvPr>
          <p:cNvSpPr txBox="1"/>
          <p:nvPr/>
        </p:nvSpPr>
        <p:spPr>
          <a:xfrm>
            <a:off x="2402558" y="2828315"/>
            <a:ext cx="4214192" cy="707886"/>
          </a:xfrm>
          <a:prstGeom prst="rect">
            <a:avLst/>
          </a:prstGeom>
          <a:noFill/>
        </p:spPr>
        <p:txBody>
          <a:bodyPr wrap="square">
            <a:spAutoFit/>
          </a:bodyPr>
          <a:lstStyle/>
          <a:p>
            <a:pPr marL="10391" algn="ctr" defTabSz="374081" eaLnBrk="1" hangingPunct="1">
              <a:spcBef>
                <a:spcPct val="0"/>
              </a:spcBef>
            </a:pPr>
            <a:r>
              <a:rPr lang="en-US" altLang="en-US" sz="2000" b="1" dirty="0">
                <a:solidFill>
                  <a:schemeClr val="bg1"/>
                </a:solidFill>
                <a:latin typeface="Open Sans Light" panose="020B0306030504020204" pitchFamily="34" charset="0"/>
                <a:cs typeface="Calibri" panose="020F0502020204030204" pitchFamily="34" charset="0"/>
              </a:rPr>
              <a:t>Is that something most people are willing, or even able, to do?</a:t>
            </a:r>
          </a:p>
        </p:txBody>
      </p:sp>
      <p:sp>
        <p:nvSpPr>
          <p:cNvPr id="59" name="TextBox 58">
            <a:extLst>
              <a:ext uri="{FF2B5EF4-FFF2-40B4-BE49-F238E27FC236}">
                <a16:creationId xmlns:a16="http://schemas.microsoft.com/office/drawing/2014/main" id="{F78BCDDB-B7A3-8544-B9F8-9D20C893F94E}"/>
              </a:ext>
            </a:extLst>
          </p:cNvPr>
          <p:cNvSpPr txBox="1"/>
          <p:nvPr/>
        </p:nvSpPr>
        <p:spPr>
          <a:xfrm>
            <a:off x="4204746" y="3943670"/>
            <a:ext cx="734507" cy="369332"/>
          </a:xfrm>
          <a:prstGeom prst="rect">
            <a:avLst/>
          </a:prstGeom>
          <a:noFill/>
        </p:spPr>
        <p:txBody>
          <a:bodyPr wrap="square">
            <a:spAutoFit/>
          </a:bodyPr>
          <a:lstStyle/>
          <a:p>
            <a:r>
              <a:rPr lang="en-US" altLang="en-US" b="1" dirty="0">
                <a:solidFill>
                  <a:schemeClr val="bg1"/>
                </a:solidFill>
                <a:latin typeface="Open Sans Light" panose="020B0306030504020204" pitchFamily="34" charset="0"/>
                <a:cs typeface="Calibri" panose="020F0502020204030204" pitchFamily="34" charset="0"/>
              </a:rPr>
              <a:t>S</a:t>
            </a:r>
            <a:r>
              <a:rPr lang="en-US" altLang="en-US" sz="1800" b="1" dirty="0">
                <a:solidFill>
                  <a:schemeClr val="bg1"/>
                </a:solidFill>
                <a:latin typeface="Open Sans Light" panose="020B0306030504020204" pitchFamily="34" charset="0"/>
                <a:cs typeface="Calibri" panose="020F0502020204030204" pitchFamily="34" charset="0"/>
              </a:rPr>
              <a:t>o…</a:t>
            </a:r>
            <a:endParaRPr lang="en-US" dirty="0"/>
          </a:p>
        </p:txBody>
      </p:sp>
      <p:pic>
        <p:nvPicPr>
          <p:cNvPr id="17" name="Picture 16" descr="A picture containing vector graphics, silhouette&#10;&#10;Description automatically generated">
            <a:extLst>
              <a:ext uri="{FF2B5EF4-FFF2-40B4-BE49-F238E27FC236}">
                <a16:creationId xmlns:a16="http://schemas.microsoft.com/office/drawing/2014/main" id="{028C77CB-64A0-F74D-BFD7-A424CF9592DA}"/>
              </a:ext>
            </a:extLst>
          </p:cNvPr>
          <p:cNvPicPr>
            <a:picLocks noChangeAspect="1"/>
          </p:cNvPicPr>
          <p:nvPr/>
        </p:nvPicPr>
        <p:blipFill>
          <a:blip r:embed="rId6"/>
          <a:stretch>
            <a:fillRect/>
          </a:stretch>
        </p:blipFill>
        <p:spPr>
          <a:xfrm>
            <a:off x="386805" y="26156"/>
            <a:ext cx="2186455" cy="2186455"/>
          </a:xfrm>
          <a:prstGeom prst="rect">
            <a:avLst/>
          </a:prstGeom>
        </p:spPr>
      </p:pic>
      <p:sp>
        <p:nvSpPr>
          <p:cNvPr id="63" name="TextBox 62">
            <a:extLst>
              <a:ext uri="{FF2B5EF4-FFF2-40B4-BE49-F238E27FC236}">
                <a16:creationId xmlns:a16="http://schemas.microsoft.com/office/drawing/2014/main" id="{E6BE831D-82AD-2147-8BC5-00E3BFE64FF2}"/>
              </a:ext>
            </a:extLst>
          </p:cNvPr>
          <p:cNvSpPr txBox="1"/>
          <p:nvPr/>
        </p:nvSpPr>
        <p:spPr>
          <a:xfrm>
            <a:off x="2285999" y="157952"/>
            <a:ext cx="4572000" cy="461665"/>
          </a:xfrm>
          <a:prstGeom prst="rect">
            <a:avLst/>
          </a:prstGeom>
          <a:noFill/>
        </p:spPr>
        <p:txBody>
          <a:bodyPr wrap="square">
            <a:spAutoFit/>
          </a:bodyPr>
          <a:lstStyle/>
          <a:p>
            <a:pPr marL="10391" algn="ctr" defTabSz="374081" eaLnBrk="1" hangingPunct="1">
              <a:spcBef>
                <a:spcPct val="0"/>
              </a:spcBef>
            </a:pPr>
            <a:r>
              <a:rPr lang="en-US" altLang="en-US" b="1" dirty="0">
                <a:solidFill>
                  <a:schemeClr val="bg1"/>
                </a:solidFill>
                <a:latin typeface="Open Sans Light" panose="020B0306030504020204" pitchFamily="34" charset="0"/>
                <a:cs typeface="Calibri" panose="020F0502020204030204" pitchFamily="34" charset="0"/>
              </a:rPr>
              <a:t>They have:</a:t>
            </a:r>
            <a:endParaRPr lang="en-US" altLang="en-US" sz="2400" b="1" dirty="0">
              <a:solidFill>
                <a:schemeClr val="bg1"/>
              </a:solidFill>
              <a:latin typeface="Open Sans Light" panose="020B0306030504020204" pitchFamily="34" charset="0"/>
              <a:cs typeface="Calibri" panose="020F050202020403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3794" name="object 6">
            <a:extLst>
              <a:ext uri="{FF2B5EF4-FFF2-40B4-BE49-F238E27FC236}">
                <a16:creationId xmlns:a16="http://schemas.microsoft.com/office/drawing/2014/main" id="{5BC0E0B0-2040-5944-BF92-C3BC9AABCC0E}"/>
              </a:ext>
            </a:extLst>
          </p:cNvPr>
          <p:cNvSpPr>
            <a:spLocks noChangeArrowheads="1"/>
          </p:cNvSpPr>
          <p:nvPr/>
        </p:nvSpPr>
        <p:spPr bwMode="auto">
          <a:xfrm>
            <a:off x="14288" y="6502111"/>
            <a:ext cx="0" cy="103909"/>
          </a:xfrm>
          <a:custGeom>
            <a:avLst/>
            <a:gdLst>
              <a:gd name="T0" fmla="*/ 0 h 127000"/>
              <a:gd name="T1" fmla="*/ 127000 h 127000"/>
              <a:gd name="T2" fmla="*/ 0 60000 65536"/>
              <a:gd name="T3" fmla="*/ 0 60000 65536"/>
              <a:gd name="T4" fmla="*/ 0 h 127000"/>
              <a:gd name="T5" fmla="*/ 127000 h 127000"/>
            </a:gdLst>
            <a:ahLst/>
            <a:cxnLst>
              <a:cxn ang="T2">
                <a:pos x="0" y="T0"/>
              </a:cxn>
              <a:cxn ang="T3">
                <a:pos x="0" y="T1"/>
              </a:cxn>
            </a:cxnLst>
            <a:rect l="0" t="T4" r="0" b="T5"/>
            <a:pathLst>
              <a:path h="127000">
                <a:moveTo>
                  <a:pt x="0" y="0"/>
                </a:moveTo>
                <a:lnTo>
                  <a:pt x="0" y="127000"/>
                </a:lnTo>
              </a:path>
            </a:pathLst>
          </a:custGeom>
          <a:noFill/>
          <a:ln w="34798">
            <a:solidFill>
              <a:srgbClr val="F89829"/>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pPr defTabSz="374081"/>
            <a:endParaRPr lang="en-US" sz="1473">
              <a:solidFill>
                <a:prstClr val="black"/>
              </a:solidFill>
            </a:endParaRPr>
          </a:p>
        </p:txBody>
      </p:sp>
      <p:sp>
        <p:nvSpPr>
          <p:cNvPr id="33795" name="object 45">
            <a:extLst>
              <a:ext uri="{FF2B5EF4-FFF2-40B4-BE49-F238E27FC236}">
                <a16:creationId xmlns:a16="http://schemas.microsoft.com/office/drawing/2014/main" id="{BF225813-912C-0845-8D5E-EE8DC85D488E}"/>
              </a:ext>
            </a:extLst>
          </p:cNvPr>
          <p:cNvSpPr txBox="1">
            <a:spLocks noChangeArrowheads="1"/>
          </p:cNvSpPr>
          <p:nvPr/>
        </p:nvSpPr>
        <p:spPr bwMode="auto">
          <a:xfrm>
            <a:off x="4135582" y="5943899"/>
            <a:ext cx="748145" cy="50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10391" algn="ctr" defTabSz="374081" eaLnBrk="1" hangingPunct="1">
              <a:lnSpc>
                <a:spcPts val="3948"/>
              </a:lnSpc>
              <a:spcBef>
                <a:spcPct val="0"/>
              </a:spcBef>
            </a:pPr>
            <a:r>
              <a:rPr lang="en-US" altLang="en-US" sz="3927" i="1" dirty="0">
                <a:solidFill>
                  <a:srgbClr val="B0C442"/>
                </a:solidFill>
                <a:latin typeface="Open Sans Light" panose="020B0306030504020204" pitchFamily="34" charset="0"/>
                <a:cs typeface="Open Sans Light" panose="020B0306030504020204" pitchFamily="34" charset="0"/>
              </a:rPr>
              <a:t>15</a:t>
            </a:r>
            <a:endParaRPr lang="en-US" altLang="en-US" sz="3927" dirty="0">
              <a:solidFill>
                <a:srgbClr val="B0C442"/>
              </a:solidFill>
              <a:latin typeface="Open Sans Light" panose="020B0306030504020204" pitchFamily="34" charset="0"/>
              <a:cs typeface="Open Sans Light" panose="020B0306030504020204" pitchFamily="34" charset="0"/>
            </a:endParaRPr>
          </a:p>
        </p:txBody>
      </p:sp>
      <p:sp>
        <p:nvSpPr>
          <p:cNvPr id="43" name="Rectangle 42">
            <a:extLst>
              <a:ext uri="{FF2B5EF4-FFF2-40B4-BE49-F238E27FC236}">
                <a16:creationId xmlns:a16="http://schemas.microsoft.com/office/drawing/2014/main" id="{D9211B65-A397-E942-A34D-0E4CFDAEEFA8}"/>
              </a:ext>
            </a:extLst>
          </p:cNvPr>
          <p:cNvSpPr/>
          <p:nvPr/>
        </p:nvSpPr>
        <p:spPr>
          <a:xfrm>
            <a:off x="7670348" y="6172200"/>
            <a:ext cx="954107" cy="318998"/>
          </a:xfrm>
          <a:prstGeom prst="rect">
            <a:avLst/>
          </a:prstGeom>
        </p:spPr>
        <p:txBody>
          <a:bodyPr wrap="none">
            <a:spAutoFit/>
          </a:bodyPr>
          <a:lstStyle/>
          <a:p>
            <a:pPr algn="r" defTabSz="426640" eaLnBrk="1" hangingPunct="1">
              <a:defRPr/>
            </a:pPr>
            <a:r>
              <a:rPr lang="en-US" sz="1473" dirty="0">
                <a:solidFill>
                  <a:prstClr val="black">
                    <a:alpha val="50000"/>
                  </a:prstClr>
                </a:solidFill>
                <a:latin typeface="Open Sans"/>
                <a:ea typeface="ＭＳ Ｐゴシック" pitchFamily="4" charset="-128"/>
                <a:cs typeface="Open Sans"/>
              </a:rPr>
              <a:t> © IFFOR</a:t>
            </a:r>
          </a:p>
        </p:txBody>
      </p:sp>
      <p:pic>
        <p:nvPicPr>
          <p:cNvPr id="5" name="Picture 4" descr="Graphical user interface, application, icon&#10;&#10;Description automatically generated">
            <a:extLst>
              <a:ext uri="{FF2B5EF4-FFF2-40B4-BE49-F238E27FC236}">
                <a16:creationId xmlns:a16="http://schemas.microsoft.com/office/drawing/2014/main" id="{B0EE1EDD-90D9-A441-9DC4-F408EB61FD40}"/>
              </a:ext>
            </a:extLst>
          </p:cNvPr>
          <p:cNvPicPr>
            <a:picLocks noChangeAspect="1"/>
          </p:cNvPicPr>
          <p:nvPr/>
        </p:nvPicPr>
        <p:blipFill>
          <a:blip r:embed="rId3"/>
          <a:stretch>
            <a:fillRect/>
          </a:stretch>
        </p:blipFill>
        <p:spPr>
          <a:xfrm>
            <a:off x="2326073" y="139447"/>
            <a:ext cx="5115307" cy="5804452"/>
          </a:xfrm>
          <a:prstGeom prst="rect">
            <a:avLst/>
          </a:prstGeom>
        </p:spPr>
      </p:pic>
      <p:sp>
        <p:nvSpPr>
          <p:cNvPr id="6" name="TextBox 5">
            <a:extLst>
              <a:ext uri="{FF2B5EF4-FFF2-40B4-BE49-F238E27FC236}">
                <a16:creationId xmlns:a16="http://schemas.microsoft.com/office/drawing/2014/main" id="{01C0F44C-9235-AB43-854B-09626B13924C}"/>
              </a:ext>
            </a:extLst>
          </p:cNvPr>
          <p:cNvSpPr txBox="1"/>
          <p:nvPr/>
        </p:nvSpPr>
        <p:spPr>
          <a:xfrm>
            <a:off x="1566891" y="2252870"/>
            <a:ext cx="1518364" cy="369332"/>
          </a:xfrm>
          <a:prstGeom prst="rect">
            <a:avLst/>
          </a:prstGeom>
          <a:noFill/>
        </p:spPr>
        <p:txBody>
          <a:bodyPr wrap="none" rtlCol="0">
            <a:spAutoFit/>
          </a:bodyPr>
          <a:lstStyle/>
          <a:p>
            <a:r>
              <a:rPr lang="en-US" dirty="0">
                <a:solidFill>
                  <a:srgbClr val="B0C442"/>
                </a:solidFill>
              </a:rPr>
              <a:t>What we see</a:t>
            </a:r>
          </a:p>
        </p:txBody>
      </p:sp>
      <p:sp>
        <p:nvSpPr>
          <p:cNvPr id="11" name="TextBox 10">
            <a:extLst>
              <a:ext uri="{FF2B5EF4-FFF2-40B4-BE49-F238E27FC236}">
                <a16:creationId xmlns:a16="http://schemas.microsoft.com/office/drawing/2014/main" id="{2516489C-2DDE-9847-9FC6-8B22AE5DCA12}"/>
              </a:ext>
            </a:extLst>
          </p:cNvPr>
          <p:cNvSpPr txBox="1"/>
          <p:nvPr/>
        </p:nvSpPr>
        <p:spPr>
          <a:xfrm>
            <a:off x="6618077" y="4728578"/>
            <a:ext cx="1646605" cy="369332"/>
          </a:xfrm>
          <a:prstGeom prst="rect">
            <a:avLst/>
          </a:prstGeom>
          <a:noFill/>
        </p:spPr>
        <p:txBody>
          <a:bodyPr wrap="none" rtlCol="0">
            <a:spAutoFit/>
          </a:bodyPr>
          <a:lstStyle/>
          <a:p>
            <a:r>
              <a:rPr lang="en-US" dirty="0">
                <a:solidFill>
                  <a:srgbClr val="B0C442"/>
                </a:solidFill>
              </a:rPr>
              <a:t>What we don’t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6">
            <a:extLst>
              <a:ext uri="{FF2B5EF4-FFF2-40B4-BE49-F238E27FC236}">
                <a16:creationId xmlns:a16="http://schemas.microsoft.com/office/drawing/2014/main" id="{9B83BBA3-42A1-2B4F-AF3B-522679AB69FB}"/>
              </a:ext>
            </a:extLst>
          </p:cNvPr>
          <p:cNvSpPr txBox="1">
            <a:spLocks noGrp="1"/>
          </p:cNvSpPr>
          <p:nvPr>
            <p:ph type="title"/>
          </p:nvPr>
        </p:nvSpPr>
        <p:spPr>
          <a:xfrm>
            <a:off x="909205" y="671513"/>
            <a:ext cx="6172200" cy="453329"/>
          </a:xfrm>
        </p:spPr>
        <p:txBody>
          <a:bodyPr rtlCol="0"/>
          <a:lstStyle/>
          <a:p>
            <a:pPr marL="10391" eaLnBrk="1" fontAlgn="auto" hangingPunct="1">
              <a:spcBef>
                <a:spcPts val="0"/>
              </a:spcBef>
              <a:spcAft>
                <a:spcPts val="0"/>
              </a:spcAft>
              <a:defRPr/>
            </a:pPr>
            <a:r>
              <a:rPr lang="en-US" spc="57" dirty="0">
                <a:latin typeface="Open Sans Light"/>
                <a:ea typeface="+mj-ea"/>
                <a:cs typeface="Open Sans Light"/>
              </a:rPr>
              <a:t>Does </a:t>
            </a:r>
            <a:r>
              <a:rPr spc="110" dirty="0">
                <a:latin typeface="Open Sans Light"/>
                <a:ea typeface="+mj-ea"/>
                <a:cs typeface="Open Sans Light"/>
              </a:rPr>
              <a:t>the </a:t>
            </a:r>
            <a:r>
              <a:rPr spc="143" dirty="0">
                <a:latin typeface="Open Sans Light"/>
                <a:ea typeface="+mj-ea"/>
                <a:cs typeface="Open Sans Light"/>
              </a:rPr>
              <a:t>media</a:t>
            </a:r>
            <a:r>
              <a:rPr spc="-12" dirty="0">
                <a:latin typeface="Open Sans Light"/>
                <a:ea typeface="+mj-ea"/>
                <a:cs typeface="Open Sans Light"/>
              </a:rPr>
              <a:t> </a:t>
            </a:r>
            <a:r>
              <a:rPr spc="131" dirty="0">
                <a:latin typeface="Open Sans Light"/>
                <a:ea typeface="+mj-ea"/>
                <a:cs typeface="Open Sans Light"/>
              </a:rPr>
              <a:t>help</a:t>
            </a:r>
          </a:p>
        </p:txBody>
      </p:sp>
      <p:sp>
        <p:nvSpPr>
          <p:cNvPr id="35842" name="object 7">
            <a:extLst>
              <a:ext uri="{FF2B5EF4-FFF2-40B4-BE49-F238E27FC236}">
                <a16:creationId xmlns:a16="http://schemas.microsoft.com/office/drawing/2014/main" id="{17DFFF06-20CF-7D43-BA04-E03F6EB75AA6}"/>
              </a:ext>
            </a:extLst>
          </p:cNvPr>
          <p:cNvSpPr txBox="1">
            <a:spLocks noChangeArrowheads="1"/>
          </p:cNvSpPr>
          <p:nvPr/>
        </p:nvSpPr>
        <p:spPr bwMode="auto">
          <a:xfrm>
            <a:off x="1454727" y="1218334"/>
            <a:ext cx="6670964" cy="453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10391" defTabSz="374081" eaLnBrk="1" hangingPunct="1">
              <a:spcBef>
                <a:spcPct val="0"/>
              </a:spcBef>
            </a:pPr>
            <a:r>
              <a:rPr lang="en-US" altLang="en-US" sz="2946" i="1" dirty="0">
                <a:solidFill>
                  <a:srgbClr val="B0C442"/>
                </a:solidFill>
                <a:latin typeface="Open Sans Light" panose="020B0306030504020204" pitchFamily="34" charset="0"/>
                <a:cs typeface="Open Sans Light" panose="020B0306030504020204" pitchFamily="34" charset="0"/>
              </a:rPr>
              <a:t>young people </a:t>
            </a:r>
            <a:r>
              <a:rPr lang="en-US" altLang="en-US" sz="2946" i="1" dirty="0">
                <a:solidFill>
                  <a:srgbClr val="396AB3"/>
                </a:solidFill>
                <a:latin typeface="Open Sans Light" panose="020B0306030504020204" pitchFamily="34" charset="0"/>
                <a:cs typeface="Open Sans Light" panose="020B0306030504020204" pitchFamily="34" charset="0"/>
              </a:rPr>
              <a:t>have a positive opinion</a:t>
            </a:r>
            <a:endParaRPr lang="en-US" altLang="en-US" sz="2946" dirty="0">
              <a:solidFill>
                <a:prstClr val="black"/>
              </a:solidFill>
              <a:latin typeface="Open Sans Light" panose="020B0306030504020204" pitchFamily="34" charset="0"/>
              <a:cs typeface="Open Sans Light" panose="020B0306030504020204" pitchFamily="34" charset="0"/>
            </a:endParaRPr>
          </a:p>
        </p:txBody>
      </p:sp>
      <p:sp>
        <p:nvSpPr>
          <p:cNvPr id="35843" name="object 8">
            <a:extLst>
              <a:ext uri="{FF2B5EF4-FFF2-40B4-BE49-F238E27FC236}">
                <a16:creationId xmlns:a16="http://schemas.microsoft.com/office/drawing/2014/main" id="{ED254D8A-F13B-FF47-BD69-41FF5FD6DEFD}"/>
              </a:ext>
            </a:extLst>
          </p:cNvPr>
          <p:cNvSpPr txBox="1">
            <a:spLocks noChangeArrowheads="1"/>
          </p:cNvSpPr>
          <p:nvPr/>
        </p:nvSpPr>
        <p:spPr bwMode="auto">
          <a:xfrm>
            <a:off x="3200401" y="1392382"/>
            <a:ext cx="5598102" cy="1271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10391" defTabSz="374081" eaLnBrk="1" hangingPunct="1">
              <a:spcBef>
                <a:spcPct val="0"/>
              </a:spcBef>
            </a:pPr>
            <a:r>
              <a:rPr lang="en-US" altLang="en-US" sz="6137" dirty="0">
                <a:solidFill>
                  <a:srgbClr val="396AB3"/>
                </a:solidFill>
                <a:latin typeface="Open Sans" panose="020B0606030504020204" pitchFamily="34" charset="0"/>
                <a:cs typeface="Open Sans" panose="020B0606030504020204" pitchFamily="34" charset="0"/>
              </a:rPr>
              <a:t>of their body</a:t>
            </a:r>
            <a:r>
              <a:rPr lang="en-US" altLang="en-US" sz="8264" b="1" dirty="0">
                <a:solidFill>
                  <a:srgbClr val="B0C442"/>
                </a:solidFill>
                <a:latin typeface="Open Sans" panose="020B0606030504020204" pitchFamily="34" charset="0"/>
                <a:cs typeface="Open Sans" panose="020B0606030504020204" pitchFamily="34" charset="0"/>
              </a:rPr>
              <a:t>?</a:t>
            </a:r>
            <a:endParaRPr lang="en-US" altLang="en-US" sz="8264" dirty="0">
              <a:solidFill>
                <a:srgbClr val="B0C442"/>
              </a:solidFill>
              <a:latin typeface="Open Sans" panose="020B0606030504020204" pitchFamily="34" charset="0"/>
              <a:cs typeface="Open Sans" panose="020B0606030504020204" pitchFamily="34" charset="0"/>
            </a:endParaRPr>
          </a:p>
        </p:txBody>
      </p:sp>
      <p:sp>
        <p:nvSpPr>
          <p:cNvPr id="35844" name="object 13">
            <a:extLst>
              <a:ext uri="{FF2B5EF4-FFF2-40B4-BE49-F238E27FC236}">
                <a16:creationId xmlns:a16="http://schemas.microsoft.com/office/drawing/2014/main" id="{65C7C1D3-609D-6E4C-8F33-968D2C310452}"/>
              </a:ext>
            </a:extLst>
          </p:cNvPr>
          <p:cNvSpPr txBox="1">
            <a:spLocks noChangeArrowheads="1"/>
          </p:cNvSpPr>
          <p:nvPr/>
        </p:nvSpPr>
        <p:spPr bwMode="auto">
          <a:xfrm>
            <a:off x="4135582" y="5798127"/>
            <a:ext cx="810491" cy="50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10391" algn="ctr" defTabSz="374081" eaLnBrk="1" hangingPunct="1">
              <a:lnSpc>
                <a:spcPts val="3948"/>
              </a:lnSpc>
              <a:spcBef>
                <a:spcPct val="0"/>
              </a:spcBef>
            </a:pPr>
            <a:r>
              <a:rPr lang="en-US" altLang="en-US" sz="3927" i="1">
                <a:solidFill>
                  <a:srgbClr val="F89829"/>
                </a:solidFill>
                <a:latin typeface="Open Sans Light" panose="020B0306030504020204" pitchFamily="34" charset="0"/>
                <a:cs typeface="Open Sans Light" panose="020B0306030504020204" pitchFamily="34" charset="0"/>
              </a:rPr>
              <a:t>16</a:t>
            </a:r>
            <a:endParaRPr lang="en-US" altLang="en-US" sz="3927">
              <a:solidFill>
                <a:prstClr val="black"/>
              </a:solidFill>
              <a:latin typeface="Open Sans Light" panose="020B0306030504020204" pitchFamily="34" charset="0"/>
              <a:cs typeface="Open Sans Light" panose="020B0306030504020204" pitchFamily="34" charset="0"/>
            </a:endParaRPr>
          </a:p>
        </p:txBody>
      </p:sp>
      <p:sp>
        <p:nvSpPr>
          <p:cNvPr id="35845" name="object 5">
            <a:extLst>
              <a:ext uri="{FF2B5EF4-FFF2-40B4-BE49-F238E27FC236}">
                <a16:creationId xmlns:a16="http://schemas.microsoft.com/office/drawing/2014/main" id="{01C5A894-1067-4F46-925C-D73A7AF27AE7}"/>
              </a:ext>
            </a:extLst>
          </p:cNvPr>
          <p:cNvSpPr txBox="1">
            <a:spLocks noChangeArrowheads="1"/>
          </p:cNvSpPr>
          <p:nvPr/>
        </p:nvSpPr>
        <p:spPr bwMode="auto">
          <a:xfrm>
            <a:off x="4135582" y="2963732"/>
            <a:ext cx="3795280" cy="2215991"/>
          </a:xfrm>
          <a:prstGeom prst="rect">
            <a:avLst/>
          </a:prstGeom>
          <a:solidFill>
            <a:srgbClr val="B0C442"/>
          </a:solidFill>
          <a:ln>
            <a:noFill/>
          </a:ln>
        </p:spPr>
        <p:txBody>
          <a:bodyPr wrap="square" lIns="182880" tIns="182880" rIns="182880" bIns="182880">
            <a:spAutoFit/>
          </a:bodyPr>
          <a:lstStyle>
            <a:lvl1pPr marL="12700">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10391" algn="ctr" defTabSz="374081" eaLnBrk="1" hangingPunct="1">
              <a:spcBef>
                <a:spcPct val="0"/>
              </a:spcBef>
            </a:pPr>
            <a:r>
              <a:rPr lang="en-US" altLang="en-US" sz="2400"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On a Post-it note, suggest one way you could change the  way the media aﬀects body image.</a:t>
            </a:r>
          </a:p>
        </p:txBody>
      </p:sp>
      <p:sp>
        <p:nvSpPr>
          <p:cNvPr id="14" name="Rectangle 13">
            <a:extLst>
              <a:ext uri="{FF2B5EF4-FFF2-40B4-BE49-F238E27FC236}">
                <a16:creationId xmlns:a16="http://schemas.microsoft.com/office/drawing/2014/main" id="{7609C26A-5611-C147-9036-0F9AF80CDA3C}"/>
              </a:ext>
            </a:extLst>
          </p:cNvPr>
          <p:cNvSpPr/>
          <p:nvPr/>
        </p:nvSpPr>
        <p:spPr>
          <a:xfrm>
            <a:off x="7670348" y="6172200"/>
            <a:ext cx="954107" cy="318998"/>
          </a:xfrm>
          <a:prstGeom prst="rect">
            <a:avLst/>
          </a:prstGeom>
        </p:spPr>
        <p:txBody>
          <a:bodyPr wrap="none">
            <a:spAutoFit/>
          </a:bodyPr>
          <a:lstStyle/>
          <a:p>
            <a:pPr algn="r" defTabSz="426640" eaLnBrk="1" hangingPunct="1">
              <a:defRPr/>
            </a:pPr>
            <a:r>
              <a:rPr lang="en-US" sz="1473" dirty="0">
                <a:solidFill>
                  <a:prstClr val="black">
                    <a:alpha val="50000"/>
                  </a:prstClr>
                </a:solidFill>
                <a:latin typeface="Open Sans"/>
                <a:ea typeface="ＭＳ Ｐゴシック" pitchFamily="4" charset="-128"/>
                <a:cs typeface="Open Sans"/>
              </a:rPr>
              <a:t> © IFFOR</a:t>
            </a:r>
          </a:p>
        </p:txBody>
      </p:sp>
      <p:sp>
        <p:nvSpPr>
          <p:cNvPr id="35848" name="TextBox 3">
            <a:extLst>
              <a:ext uri="{FF2B5EF4-FFF2-40B4-BE49-F238E27FC236}">
                <a16:creationId xmlns:a16="http://schemas.microsoft.com/office/drawing/2014/main" id="{4F690050-F2FB-044B-B1B1-42E930583305}"/>
              </a:ext>
            </a:extLst>
          </p:cNvPr>
          <p:cNvSpPr txBox="1">
            <a:spLocks noChangeArrowheads="1"/>
          </p:cNvSpPr>
          <p:nvPr/>
        </p:nvSpPr>
        <p:spPr bwMode="auto">
          <a:xfrm>
            <a:off x="4135582" y="9750570"/>
            <a:ext cx="1720995" cy="318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374081"/>
            <a:r>
              <a:rPr lang="en-US" altLang="en-US" sz="736">
                <a:solidFill>
                  <a:prstClr val="black"/>
                </a:solidFill>
                <a:hlinkClick r:id="rId3" tooltip="http://www.pngall.com/seed-png"/>
              </a:rPr>
              <a:t>This Photo</a:t>
            </a:r>
            <a:r>
              <a:rPr lang="en-US" altLang="en-US" sz="736">
                <a:solidFill>
                  <a:prstClr val="black"/>
                </a:solidFill>
              </a:rPr>
              <a:t> by Unknown Author is licensed under </a:t>
            </a:r>
            <a:r>
              <a:rPr lang="en-US" altLang="en-US" sz="736">
                <a:solidFill>
                  <a:prstClr val="black"/>
                </a:solidFill>
                <a:hlinkClick r:id="rId4" tooltip="https://creativecommons.org/licenses/by-nc/3.0/"/>
              </a:rPr>
              <a:t>CC BY-NC</a:t>
            </a:r>
            <a:endParaRPr lang="en-US" altLang="en-US" sz="736">
              <a:solidFill>
                <a:prstClr val="black"/>
              </a:solidFill>
            </a:endParaRPr>
          </a:p>
        </p:txBody>
      </p:sp>
      <p:pic>
        <p:nvPicPr>
          <p:cNvPr id="3" name="Picture 2" descr="Icon&#10;&#10;Description automatically generated">
            <a:extLst>
              <a:ext uri="{FF2B5EF4-FFF2-40B4-BE49-F238E27FC236}">
                <a16:creationId xmlns:a16="http://schemas.microsoft.com/office/drawing/2014/main" id="{A42D40EB-45B3-FF48-9D6D-2FF9B8BB6A0E}"/>
              </a:ext>
            </a:extLst>
          </p:cNvPr>
          <p:cNvPicPr>
            <a:picLocks noChangeAspect="1"/>
          </p:cNvPicPr>
          <p:nvPr/>
        </p:nvPicPr>
        <p:blipFill>
          <a:blip r:embed="rId5"/>
          <a:stretch>
            <a:fillRect/>
          </a:stretch>
        </p:blipFill>
        <p:spPr>
          <a:xfrm>
            <a:off x="238362" y="2095881"/>
            <a:ext cx="2724275" cy="4762119"/>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D0B894A-3269-DB4F-9E2B-0F9B4F88DAA6}"/>
              </a:ext>
            </a:extLst>
          </p:cNvPr>
          <p:cNvSpPr txBox="1"/>
          <p:nvPr/>
        </p:nvSpPr>
        <p:spPr>
          <a:xfrm>
            <a:off x="0" y="3429000"/>
            <a:ext cx="9143999" cy="861774"/>
          </a:xfrm>
          <a:prstGeom prst="rect">
            <a:avLst/>
          </a:prstGeom>
          <a:solidFill>
            <a:srgbClr val="B0C442"/>
          </a:solidFill>
        </p:spPr>
        <p:txBody>
          <a:bodyPr wrap="square" lIns="822960" tIns="182880" bIns="182880">
            <a:spAutoFit/>
          </a:bodyPr>
          <a:lstStyle/>
          <a:p>
            <a:pPr eaLnBrk="1" fontAlgn="auto" hangingPunct="1">
              <a:spcBef>
                <a:spcPts val="0"/>
              </a:spcBef>
              <a:spcAft>
                <a:spcPts val="0"/>
              </a:spcAft>
              <a:defRPr/>
            </a:pPr>
            <a:r>
              <a:rPr lang="en-US" sz="3200" b="1" dirty="0">
                <a:solidFill>
                  <a:schemeClr val="bg1"/>
                </a:solidFill>
                <a:latin typeface="Open Sans"/>
                <a:ea typeface="+mn-ea"/>
                <a:cs typeface="Open Sans"/>
              </a:rPr>
              <a:t>End of Part 3</a:t>
            </a:r>
            <a:endParaRPr lang="en-US" sz="3200" b="1" dirty="0">
              <a:solidFill>
                <a:schemeClr val="bg1"/>
              </a:solidFill>
              <a:latin typeface="Open Sans Light"/>
              <a:ea typeface="+mn-ea"/>
              <a:cs typeface="Open Sans Light"/>
            </a:endParaRPr>
          </a:p>
        </p:txBody>
      </p:sp>
      <p:pic>
        <p:nvPicPr>
          <p:cNvPr id="4" name="Picture 3" descr="Logo&#10;&#10;Description automatically generated">
            <a:extLst>
              <a:ext uri="{FF2B5EF4-FFF2-40B4-BE49-F238E27FC236}">
                <a16:creationId xmlns:a16="http://schemas.microsoft.com/office/drawing/2014/main" id="{DFB3C33B-1AFC-3A42-8F32-0595CC319597}"/>
              </a:ext>
            </a:extLst>
          </p:cNvPr>
          <p:cNvPicPr>
            <a:picLocks noChangeAspect="1"/>
          </p:cNvPicPr>
          <p:nvPr/>
        </p:nvPicPr>
        <p:blipFill>
          <a:blip r:embed="rId4"/>
          <a:stretch>
            <a:fillRect/>
          </a:stretch>
        </p:blipFill>
        <p:spPr>
          <a:xfrm>
            <a:off x="930749" y="457201"/>
            <a:ext cx="1453350" cy="1488332"/>
          </a:xfrm>
          <a:prstGeom prst="rect">
            <a:avLst/>
          </a:prstGeom>
        </p:spPr>
      </p:pic>
    </p:spTree>
    <p:custDataLst>
      <p:tags r:id="rId1"/>
    </p:custDataLst>
    <p:extLst>
      <p:ext uri="{BB962C8B-B14F-4D97-AF65-F5344CB8AC3E}">
        <p14:creationId xmlns:p14="http://schemas.microsoft.com/office/powerpoint/2010/main" val="34861661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8A6D36-5034-FB49-96CF-D453F0BD45F8}"/>
              </a:ext>
            </a:extLst>
          </p:cNvPr>
          <p:cNvSpPr txBox="1"/>
          <p:nvPr/>
        </p:nvSpPr>
        <p:spPr>
          <a:xfrm>
            <a:off x="0" y="3429000"/>
            <a:ext cx="9143999" cy="861774"/>
          </a:xfrm>
          <a:prstGeom prst="rect">
            <a:avLst/>
          </a:prstGeom>
          <a:solidFill>
            <a:srgbClr val="CFB533"/>
          </a:solidFill>
        </p:spPr>
        <p:txBody>
          <a:bodyPr wrap="square" lIns="822960" tIns="182880" bIns="182880">
            <a:spAutoFit/>
          </a:bodyPr>
          <a:lstStyle/>
          <a:p>
            <a:pPr defTabSz="374081" eaLnBrk="1" hangingPunct="1"/>
            <a:r>
              <a:rPr lang="en-US" altLang="en-US" sz="3200" b="1" dirty="0">
                <a:solidFill>
                  <a:schemeClr val="bg1"/>
                </a:solidFill>
                <a:latin typeface="Open Sans" panose="020B0606030504020204" pitchFamily="34" charset="0"/>
                <a:cs typeface="Open Sans" panose="020B0606030504020204" pitchFamily="34" charset="0"/>
              </a:rPr>
              <a:t>Part 4: Fantasy versus reality</a:t>
            </a:r>
            <a:endParaRPr lang="en-US" altLang="en-US" sz="3200" b="1" dirty="0">
              <a:solidFill>
                <a:schemeClr val="bg1"/>
              </a:solidFill>
              <a:latin typeface="Open Sans Light" panose="020B0306030504020204" pitchFamily="34" charset="0"/>
              <a:cs typeface="Open Sans Light" panose="020B0306030504020204" pitchFamily="34" charset="0"/>
            </a:endParaRPr>
          </a:p>
        </p:txBody>
      </p:sp>
      <p:pic>
        <p:nvPicPr>
          <p:cNvPr id="4" name="Picture 3" descr="Logo&#10;&#10;Description automatically generated">
            <a:extLst>
              <a:ext uri="{FF2B5EF4-FFF2-40B4-BE49-F238E27FC236}">
                <a16:creationId xmlns:a16="http://schemas.microsoft.com/office/drawing/2014/main" id="{1B9D31A1-38DF-7348-8900-25700B5EBA91}"/>
              </a:ext>
            </a:extLst>
          </p:cNvPr>
          <p:cNvPicPr>
            <a:picLocks noChangeAspect="1"/>
          </p:cNvPicPr>
          <p:nvPr/>
        </p:nvPicPr>
        <p:blipFill>
          <a:blip r:embed="rId3"/>
          <a:stretch>
            <a:fillRect/>
          </a:stretch>
        </p:blipFill>
        <p:spPr>
          <a:xfrm>
            <a:off x="930748" y="457200"/>
            <a:ext cx="2042289" cy="2091447"/>
          </a:xfrm>
          <a:prstGeom prst="rect">
            <a:avLst/>
          </a:prstGeom>
        </p:spPr>
      </p:pic>
    </p:spTree>
    <p:extLst>
      <p:ext uri="{BB962C8B-B14F-4D97-AF65-F5344CB8AC3E}">
        <p14:creationId xmlns:p14="http://schemas.microsoft.com/office/powerpoint/2010/main" val="27085357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a:extLst>
              <a:ext uri="{FF2B5EF4-FFF2-40B4-BE49-F238E27FC236}">
                <a16:creationId xmlns:a16="http://schemas.microsoft.com/office/drawing/2014/main" id="{A35E77DB-4952-0C4C-9D8D-02D516D7E2B5}"/>
              </a:ext>
            </a:extLst>
          </p:cNvPr>
          <p:cNvSpPr txBox="1">
            <a:spLocks/>
          </p:cNvSpPr>
          <p:nvPr/>
        </p:nvSpPr>
        <p:spPr bwMode="auto">
          <a:xfrm>
            <a:off x="2140527" y="311727"/>
            <a:ext cx="5299364" cy="1059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r>
              <a:rPr lang="en-US" altLang="en-US" sz="5891" dirty="0">
                <a:solidFill>
                  <a:srgbClr val="CFB533"/>
                </a:solidFill>
                <a:latin typeface="Open Sans Light" panose="020B0306030504020204" pitchFamily="34" charset="0"/>
                <a:cs typeface="Open Sans Light" panose="020B0306030504020204" pitchFamily="34" charset="0"/>
              </a:rPr>
              <a:t>Fantasy </a:t>
            </a:r>
            <a:r>
              <a:rPr lang="en-US" altLang="en-US" sz="5891" i="1" dirty="0">
                <a:solidFill>
                  <a:srgbClr val="CFB533"/>
                </a:solidFill>
                <a:latin typeface="Open Sans Light" panose="020B0306030504020204" pitchFamily="34" charset="0"/>
                <a:cs typeface="Open Sans Light" panose="020B0306030504020204" pitchFamily="34" charset="0"/>
              </a:rPr>
              <a:t>versus</a:t>
            </a:r>
          </a:p>
        </p:txBody>
      </p:sp>
      <p:sp>
        <p:nvSpPr>
          <p:cNvPr id="10242" name="TextBox 6">
            <a:extLst>
              <a:ext uri="{FF2B5EF4-FFF2-40B4-BE49-F238E27FC236}">
                <a16:creationId xmlns:a16="http://schemas.microsoft.com/office/drawing/2014/main" id="{B6959BF6-DB3D-2E4B-80E1-6DD2ED0CED8F}"/>
              </a:ext>
            </a:extLst>
          </p:cNvPr>
          <p:cNvSpPr txBox="1">
            <a:spLocks noChangeArrowheads="1"/>
          </p:cNvSpPr>
          <p:nvPr/>
        </p:nvSpPr>
        <p:spPr bwMode="auto">
          <a:xfrm>
            <a:off x="3440690" y="988626"/>
            <a:ext cx="3562783" cy="9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r>
              <a:rPr lang="en-US" altLang="en-US" sz="5891" b="1" dirty="0">
                <a:solidFill>
                  <a:srgbClr val="CFB533"/>
                </a:solidFill>
                <a:latin typeface="Open Sans" panose="020B0606030504020204" pitchFamily="34" charset="0"/>
                <a:cs typeface="Open Sans Light" panose="020B0306030504020204" pitchFamily="34" charset="0"/>
              </a:rPr>
              <a:t>reality</a:t>
            </a:r>
          </a:p>
        </p:txBody>
      </p:sp>
      <p:sp>
        <p:nvSpPr>
          <p:cNvPr id="10243" name="Rectangle 9">
            <a:extLst>
              <a:ext uri="{FF2B5EF4-FFF2-40B4-BE49-F238E27FC236}">
                <a16:creationId xmlns:a16="http://schemas.microsoft.com/office/drawing/2014/main" id="{034FD399-3722-3D4C-BAC1-50DD5062ADBD}"/>
              </a:ext>
            </a:extLst>
          </p:cNvPr>
          <p:cNvSpPr>
            <a:spLocks noChangeArrowheads="1"/>
          </p:cNvSpPr>
          <p:nvPr/>
        </p:nvSpPr>
        <p:spPr bwMode="auto">
          <a:xfrm>
            <a:off x="383108" y="2099036"/>
            <a:ext cx="7980218"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r>
              <a:rPr lang="en-US" altLang="en-US" sz="2291" dirty="0">
                <a:solidFill>
                  <a:srgbClr val="CFB533"/>
                </a:solidFill>
                <a:latin typeface="Open Sans" panose="020B0606030504020204" pitchFamily="34" charset="0"/>
                <a:cs typeface="Open Sans" panose="020B0606030504020204" pitchFamily="34" charset="0"/>
              </a:rPr>
              <a:t> Life is like a McDonalds burger…</a:t>
            </a:r>
          </a:p>
        </p:txBody>
      </p:sp>
      <p:pic>
        <p:nvPicPr>
          <p:cNvPr id="10244" name="Picture 6" descr="fantasy-reality-mcdonalds.jpg">
            <a:extLst>
              <a:ext uri="{FF2B5EF4-FFF2-40B4-BE49-F238E27FC236}">
                <a16:creationId xmlns:a16="http://schemas.microsoft.com/office/drawing/2014/main" id="{4C3DFB55-F979-9047-ACC6-0DD8A20157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1991" y="2556163"/>
            <a:ext cx="6338455" cy="268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Rectangle 9">
            <a:extLst>
              <a:ext uri="{FF2B5EF4-FFF2-40B4-BE49-F238E27FC236}">
                <a16:creationId xmlns:a16="http://schemas.microsoft.com/office/drawing/2014/main" id="{7DB66F4E-A961-5048-9129-9FABCEDA9A4D}"/>
              </a:ext>
            </a:extLst>
          </p:cNvPr>
          <p:cNvSpPr>
            <a:spLocks noChangeArrowheads="1"/>
          </p:cNvSpPr>
          <p:nvPr/>
        </p:nvSpPr>
        <p:spPr bwMode="auto">
          <a:xfrm>
            <a:off x="706582" y="5276775"/>
            <a:ext cx="7980218"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defTabSz="374081" eaLnBrk="1" hangingPunct="1">
              <a:spcBef>
                <a:spcPct val="0"/>
              </a:spcBef>
            </a:pPr>
            <a:r>
              <a:rPr lang="en-US" altLang="en-US" sz="2291" dirty="0">
                <a:solidFill>
                  <a:srgbClr val="CFB533"/>
                </a:solidFill>
                <a:latin typeface="Open Sans" panose="020B0606030504020204" pitchFamily="34" charset="0"/>
                <a:cs typeface="Open Sans" panose="020B0606030504020204" pitchFamily="34" charset="0"/>
              </a:rPr>
              <a:t>Your </a:t>
            </a:r>
            <a:r>
              <a:rPr lang="en-US" altLang="en-US" sz="2291" b="1" dirty="0">
                <a:solidFill>
                  <a:srgbClr val="CFB533"/>
                </a:solidFill>
                <a:latin typeface="Open Sans" panose="020B0606030504020204" pitchFamily="34" charset="0"/>
                <a:cs typeface="Open Sans" panose="020B0606030504020204" pitchFamily="34" charset="0"/>
              </a:rPr>
              <a:t>expectations </a:t>
            </a:r>
            <a:r>
              <a:rPr lang="en-US" altLang="en-US" sz="2291" dirty="0">
                <a:solidFill>
                  <a:srgbClr val="CFB533"/>
                </a:solidFill>
                <a:latin typeface="Open Sans" panose="020B0606030504020204" pitchFamily="34" charset="0"/>
                <a:cs typeface="Open Sans" panose="020B0606030504020204" pitchFamily="34" charset="0"/>
              </a:rPr>
              <a:t>are always better than </a:t>
            </a:r>
            <a:r>
              <a:rPr lang="en-US" altLang="en-US" sz="2291" b="1" dirty="0">
                <a:solidFill>
                  <a:srgbClr val="CFB533"/>
                </a:solidFill>
                <a:latin typeface="Open Sans" panose="020B0606030504020204" pitchFamily="34" charset="0"/>
                <a:cs typeface="Open Sans" panose="020B0606030504020204" pitchFamily="34" charset="0"/>
              </a:rPr>
              <a:t>reality</a:t>
            </a:r>
          </a:p>
        </p:txBody>
      </p:sp>
      <p:sp>
        <p:nvSpPr>
          <p:cNvPr id="10246" name="object 13">
            <a:extLst>
              <a:ext uri="{FF2B5EF4-FFF2-40B4-BE49-F238E27FC236}">
                <a16:creationId xmlns:a16="http://schemas.microsoft.com/office/drawing/2014/main" id="{3D07441E-9050-5643-9532-D8DCD07A3550}"/>
              </a:ext>
            </a:extLst>
          </p:cNvPr>
          <p:cNvSpPr>
            <a:spLocks noGrp="1"/>
          </p:cNvSpPr>
          <p:nvPr>
            <p:ph type="sldNum" sz="quarter" idx="12"/>
          </p:nvPr>
        </p:nvSpPr>
        <p:spPr bwMode="auto">
          <a:xfrm>
            <a:off x="4255078" y="5917395"/>
            <a:ext cx="590983" cy="5395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34085" rIns="0" bIns="0" numCol="1" anchor="t" anchorCtr="0" compatLnSpc="1">
            <a:prstTxWarp prst="textNoShape">
              <a:avLst/>
            </a:prstTxWarp>
            <a:spAutoFit/>
          </a:bodyPr>
          <a:lstStyle>
            <a:lvl1pPr marL="20782">
              <a:spcBef>
                <a:spcPct val="20000"/>
              </a:spcBef>
              <a:defRPr>
                <a:solidFill>
                  <a:schemeClr val="tx1"/>
                </a:solidFill>
                <a:latin typeface="Calibri" panose="020F0502020204030204" pitchFamily="34" charset="0"/>
                <a:ea typeface="ＭＳ Ｐゴシック" panose="020B0600070205080204" pitchFamily="34" charset="-128"/>
              </a:defRPr>
            </a:lvl1pPr>
            <a:lvl2pPr marL="31035737" indent="-30661656">
              <a:spcBef>
                <a:spcPct val="20000"/>
              </a:spcBef>
              <a:defRPr>
                <a:solidFill>
                  <a:schemeClr val="tx1"/>
                </a:solidFill>
                <a:latin typeface="Calibri" panose="020F0502020204030204" pitchFamily="34" charset="0"/>
                <a:ea typeface="ＭＳ Ｐゴシック" panose="020B0600070205080204" pitchFamily="34" charset="-128"/>
              </a:defRPr>
            </a:lvl2pPr>
            <a:lvl3pPr marL="935203" indent="-187041">
              <a:spcBef>
                <a:spcPct val="20000"/>
              </a:spcBef>
              <a:defRPr>
                <a:solidFill>
                  <a:schemeClr val="tx1"/>
                </a:solidFill>
                <a:latin typeface="Calibri" panose="020F0502020204030204" pitchFamily="34" charset="0"/>
                <a:ea typeface="ＭＳ Ｐゴシック" panose="020B0600070205080204" pitchFamily="34" charset="-128"/>
              </a:defRPr>
            </a:lvl3pPr>
            <a:lvl4pPr marL="1309284" indent="-187041">
              <a:spcBef>
                <a:spcPct val="20000"/>
              </a:spcBef>
              <a:defRPr>
                <a:solidFill>
                  <a:schemeClr val="tx1"/>
                </a:solidFill>
                <a:latin typeface="Calibri" panose="020F0502020204030204" pitchFamily="34" charset="0"/>
                <a:ea typeface="ＭＳ Ｐゴシック" panose="020B0600070205080204" pitchFamily="34" charset="-128"/>
              </a:defRPr>
            </a:lvl4pPr>
            <a:lvl5pPr marL="1683365" indent="-187041">
              <a:spcBef>
                <a:spcPct val="20000"/>
              </a:spcBef>
              <a:defRPr>
                <a:solidFill>
                  <a:schemeClr val="tx1"/>
                </a:solidFill>
                <a:latin typeface="Calibri" panose="020F0502020204030204" pitchFamily="34" charset="0"/>
                <a:ea typeface="ＭＳ Ｐゴシック" panose="020B0600070205080204" pitchFamily="34" charset="-128"/>
              </a:defRPr>
            </a:lvl5pPr>
            <a:lvl6pPr marL="2057446"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431527"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2805608"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179689"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374081">
              <a:spcBef>
                <a:spcPct val="0"/>
              </a:spcBef>
            </a:pPr>
            <a:r>
              <a:rPr lang="en-US" altLang="en-US" dirty="0">
                <a:solidFill>
                  <a:srgbClr val="B0C442"/>
                </a:solidFill>
                <a:latin typeface="Open Sans Light" panose="020B0306030504020204" pitchFamily="34" charset="0"/>
              </a:rPr>
              <a:t>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FB533"/>
        </a:solidFill>
        <a:effectLst/>
      </p:bgPr>
    </p:bg>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0CB25DD9-F4D0-B74D-903A-F7F1904AA054}"/>
              </a:ext>
            </a:extLst>
          </p:cNvPr>
          <p:cNvSpPr txBox="1">
            <a:spLocks/>
          </p:cNvSpPr>
          <p:nvPr/>
        </p:nvSpPr>
        <p:spPr bwMode="auto">
          <a:xfrm>
            <a:off x="1603513" y="400632"/>
            <a:ext cx="4313527" cy="513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90" tIns="44945" rIns="89890" bIns="44945"/>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r>
              <a:rPr lang="en-US" altLang="en-US" sz="3518" dirty="0">
                <a:solidFill>
                  <a:srgbClr val="CA6F44"/>
                </a:solidFill>
                <a:latin typeface="Open Sans" panose="020B0606030504020204" pitchFamily="34" charset="0"/>
                <a:ea typeface="Open Sans" panose="020B0606030504020204" pitchFamily="34" charset="0"/>
                <a:cs typeface="Open Sans" panose="020B0606030504020204" pitchFamily="34" charset="0"/>
              </a:rPr>
              <a:t>Learning</a:t>
            </a:r>
            <a:br>
              <a:rPr lang="en-US" altLang="en-US" sz="3109" dirty="0">
                <a:solidFill>
                  <a:srgbClr val="CA6F44"/>
                </a:solidFill>
                <a:latin typeface="Open Sans" panose="020B0606030504020204" pitchFamily="34" charset="0"/>
                <a:ea typeface="Open Sans" panose="020B0606030504020204" pitchFamily="34" charset="0"/>
                <a:cs typeface="Open Sans" panose="020B0606030504020204" pitchFamily="34" charset="0"/>
              </a:rPr>
            </a:br>
            <a:endParaRPr lang="en-US" altLang="en-US" sz="3109" dirty="0">
              <a:solidFill>
                <a:srgbClr val="CA6F4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291" name="TextBox 6">
            <a:extLst>
              <a:ext uri="{FF2B5EF4-FFF2-40B4-BE49-F238E27FC236}">
                <a16:creationId xmlns:a16="http://schemas.microsoft.com/office/drawing/2014/main" id="{C368B394-D9C6-DC43-A3C6-10A637F4CE08}"/>
              </a:ext>
            </a:extLst>
          </p:cNvPr>
          <p:cNvSpPr txBox="1">
            <a:spLocks noChangeArrowheads="1"/>
          </p:cNvSpPr>
          <p:nvPr/>
        </p:nvSpPr>
        <p:spPr bwMode="auto">
          <a:xfrm>
            <a:off x="2445177" y="773406"/>
            <a:ext cx="3887678" cy="108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890" tIns="44945" rIns="89890" bIns="44945">
            <a:spAutoFit/>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r>
              <a:rPr lang="en-US" altLang="en-US" sz="6464">
                <a:solidFill>
                  <a:prstClr val="white"/>
                </a:solidFill>
                <a:latin typeface="Open Sans Light" panose="020B0306030504020204" pitchFamily="34" charset="0"/>
                <a:cs typeface="Open Sans Light" panose="020B0306030504020204" pitchFamily="34" charset="0"/>
              </a:rPr>
              <a:t>outcomes</a:t>
            </a:r>
            <a:endParaRPr lang="en-US" altLang="en-US" sz="6464" b="1">
              <a:solidFill>
                <a:prstClr val="white"/>
              </a:solidFill>
              <a:latin typeface="Open Sans" panose="020B0606030504020204" pitchFamily="34" charset="0"/>
              <a:cs typeface="Open Sans" panose="020B0606030504020204" pitchFamily="34" charset="0"/>
            </a:endParaRPr>
          </a:p>
        </p:txBody>
      </p:sp>
      <p:sp>
        <p:nvSpPr>
          <p:cNvPr id="12292" name="TextBox 16">
            <a:extLst>
              <a:ext uri="{FF2B5EF4-FFF2-40B4-BE49-F238E27FC236}">
                <a16:creationId xmlns:a16="http://schemas.microsoft.com/office/drawing/2014/main" id="{C37B8F89-14AD-C847-B17E-BEF8CF686F09}"/>
              </a:ext>
            </a:extLst>
          </p:cNvPr>
          <p:cNvSpPr txBox="1">
            <a:spLocks noChangeArrowheads="1"/>
          </p:cNvSpPr>
          <p:nvPr/>
        </p:nvSpPr>
        <p:spPr bwMode="auto">
          <a:xfrm>
            <a:off x="4388172" y="5735782"/>
            <a:ext cx="430002" cy="632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890" tIns="44945" rIns="89890" bIns="44945">
            <a:spAutoFit/>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374081" eaLnBrk="1" hangingPunct="1">
              <a:spcBef>
                <a:spcPct val="0"/>
              </a:spcBef>
            </a:pPr>
            <a:r>
              <a:rPr lang="en-US" altLang="en-US" sz="3518" i="1">
                <a:solidFill>
                  <a:srgbClr val="F49814"/>
                </a:solidFill>
                <a:latin typeface="Open Sans Light" panose="020B0306030504020204" pitchFamily="34" charset="0"/>
                <a:cs typeface="Open Sans Light" panose="020B0306030504020204" pitchFamily="34" charset="0"/>
              </a:rPr>
              <a:t>2</a:t>
            </a:r>
          </a:p>
        </p:txBody>
      </p:sp>
      <p:sp>
        <p:nvSpPr>
          <p:cNvPr id="12293" name="TextBox 10">
            <a:extLst>
              <a:ext uri="{FF2B5EF4-FFF2-40B4-BE49-F238E27FC236}">
                <a16:creationId xmlns:a16="http://schemas.microsoft.com/office/drawing/2014/main" id="{34A5D9C0-DDE7-244C-90E2-3ABBA9A781D4}"/>
              </a:ext>
            </a:extLst>
          </p:cNvPr>
          <p:cNvSpPr txBox="1">
            <a:spLocks noChangeArrowheads="1"/>
          </p:cNvSpPr>
          <p:nvPr/>
        </p:nvSpPr>
        <p:spPr bwMode="auto">
          <a:xfrm>
            <a:off x="1603513" y="1858933"/>
            <a:ext cx="6069496" cy="4240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79779" tIns="179779" rIns="179779" bIns="179779">
            <a:spAutoFit/>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r>
              <a:rPr lang="en-US" altLang="en-US" sz="2291" b="1" dirty="0">
                <a:solidFill>
                  <a:prstClr val="white"/>
                </a:solidFill>
                <a:latin typeface="Open Sans" panose="020B0606030504020204" pitchFamily="34" charset="0"/>
                <a:cs typeface="Open Sans" panose="020B0606030504020204" pitchFamily="34" charset="0"/>
              </a:rPr>
              <a:t>By the end of this lesson, you will have: </a:t>
            </a:r>
          </a:p>
          <a:p>
            <a:pPr defTabSz="374081" eaLnBrk="1" hangingPunct="1">
              <a:spcBef>
                <a:spcPct val="0"/>
              </a:spcBef>
              <a:buFontTx/>
              <a:buChar char="•"/>
            </a:pPr>
            <a:endParaRPr lang="en-US" altLang="en-US" sz="2291" b="1" dirty="0">
              <a:solidFill>
                <a:prstClr val="white"/>
              </a:solidFill>
              <a:latin typeface="Open Sans" panose="020B0606030504020204" pitchFamily="34" charset="0"/>
              <a:cs typeface="Open Sans" panose="020B0606030504020204" pitchFamily="34" charset="0"/>
            </a:endParaRPr>
          </a:p>
          <a:p>
            <a:pPr defTabSz="374081" eaLnBrk="1" hangingPunct="1">
              <a:spcBef>
                <a:spcPct val="0"/>
              </a:spcBef>
              <a:buFontTx/>
              <a:buChar char="•"/>
            </a:pPr>
            <a:r>
              <a:rPr lang="en-US" altLang="en-US" sz="2291" dirty="0">
                <a:solidFill>
                  <a:prstClr val="white"/>
                </a:solidFill>
                <a:latin typeface="Open Sans" panose="020B0606030504020204" pitchFamily="34" charset="0"/>
                <a:cs typeface="Open Sans" panose="020B0606030504020204" pitchFamily="34" charset="0"/>
              </a:rPr>
              <a:t> Discussed the differences between </a:t>
            </a:r>
            <a:br>
              <a:rPr lang="en-US" altLang="en-US" sz="2291" dirty="0">
                <a:solidFill>
                  <a:prstClr val="white"/>
                </a:solidFill>
                <a:latin typeface="Open Sans" panose="020B0606030504020204" pitchFamily="34" charset="0"/>
                <a:cs typeface="Open Sans" panose="020B0606030504020204" pitchFamily="34" charset="0"/>
              </a:rPr>
            </a:br>
            <a:r>
              <a:rPr lang="en-US" altLang="en-US" sz="2291" dirty="0">
                <a:solidFill>
                  <a:prstClr val="white"/>
                </a:solidFill>
                <a:latin typeface="Open Sans" panose="020B0606030504020204" pitchFamily="34" charset="0"/>
                <a:cs typeface="Open Sans" panose="020B0606030504020204" pitchFamily="34" charset="0"/>
              </a:rPr>
              <a:t>sex that is portrayed online, and real sex and relationships</a:t>
            </a:r>
          </a:p>
          <a:p>
            <a:pPr defTabSz="374081" eaLnBrk="1" hangingPunct="1">
              <a:spcBef>
                <a:spcPct val="0"/>
              </a:spcBef>
              <a:buFontTx/>
              <a:buChar char="•"/>
            </a:pPr>
            <a:endParaRPr lang="en-US" altLang="en-US" sz="2291" dirty="0">
              <a:solidFill>
                <a:prstClr val="white"/>
              </a:solidFill>
              <a:latin typeface="Open Sans" panose="020B0606030504020204" pitchFamily="34" charset="0"/>
              <a:cs typeface="Open Sans" panose="020B0606030504020204" pitchFamily="34" charset="0"/>
            </a:endParaRPr>
          </a:p>
          <a:p>
            <a:pPr defTabSz="374081" eaLnBrk="1" hangingPunct="1">
              <a:spcBef>
                <a:spcPct val="0"/>
              </a:spcBef>
              <a:buFontTx/>
              <a:buChar char="•"/>
            </a:pPr>
            <a:r>
              <a:rPr lang="en-US" altLang="en-US" sz="2291" dirty="0">
                <a:solidFill>
                  <a:prstClr val="white"/>
                </a:solidFill>
                <a:latin typeface="Open Sans" panose="020B0606030504020204" pitchFamily="34" charset="0"/>
                <a:cs typeface="Open Sans" panose="020B0606030504020204" pitchFamily="34" charset="0"/>
              </a:rPr>
              <a:t> Explored the implications of an unrealistic portrayal of sex online</a:t>
            </a:r>
          </a:p>
          <a:p>
            <a:pPr defTabSz="374081" eaLnBrk="1" hangingPunct="1">
              <a:spcBef>
                <a:spcPct val="0"/>
              </a:spcBef>
              <a:buFontTx/>
              <a:buChar char="•"/>
            </a:pPr>
            <a:endParaRPr lang="en-US" altLang="en-US" sz="2291" dirty="0">
              <a:solidFill>
                <a:prstClr val="white"/>
              </a:solidFill>
              <a:latin typeface="Open Sans" panose="020B0606030504020204" pitchFamily="34" charset="0"/>
              <a:cs typeface="Open Sans" panose="020B0606030504020204" pitchFamily="34" charset="0"/>
            </a:endParaRPr>
          </a:p>
          <a:p>
            <a:pPr defTabSz="374081" eaLnBrk="1" hangingPunct="1">
              <a:spcBef>
                <a:spcPct val="0"/>
              </a:spcBef>
              <a:buFontTx/>
              <a:buChar char="•"/>
            </a:pPr>
            <a:r>
              <a:rPr lang="en-US" altLang="en-US" sz="2291" dirty="0">
                <a:solidFill>
                  <a:prstClr val="white"/>
                </a:solidFill>
                <a:latin typeface="Open Sans" panose="020B0606030504020204" pitchFamily="34" charset="0"/>
                <a:cs typeface="Open Sans" panose="020B0606030504020204" pitchFamily="34" charset="0"/>
              </a:rPr>
              <a:t> Discussed how to establish healthy views of sex and relationships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rgbClr val="69AE43"/>
        </a:solidFill>
        <a:effectLst/>
      </p:bgPr>
    </p:bg>
    <p:spTree>
      <p:nvGrpSpPr>
        <p:cNvPr id="1" name=""/>
        <p:cNvGrpSpPr/>
        <p:nvPr/>
      </p:nvGrpSpPr>
      <p:grpSpPr>
        <a:xfrm>
          <a:off x="0" y="0"/>
          <a:ext cx="0" cy="0"/>
          <a:chOff x="0" y="0"/>
          <a:chExt cx="0" cy="0"/>
        </a:xfrm>
      </p:grpSpPr>
      <p:sp>
        <p:nvSpPr>
          <p:cNvPr id="14338" name="object 5">
            <a:extLst>
              <a:ext uri="{FF2B5EF4-FFF2-40B4-BE49-F238E27FC236}">
                <a16:creationId xmlns:a16="http://schemas.microsoft.com/office/drawing/2014/main" id="{CA16A629-F788-B342-A929-D0585B86E6FF}"/>
              </a:ext>
            </a:extLst>
          </p:cNvPr>
          <p:cNvSpPr txBox="1">
            <a:spLocks noChangeArrowheads="1"/>
          </p:cNvSpPr>
          <p:nvPr/>
        </p:nvSpPr>
        <p:spPr bwMode="auto">
          <a:xfrm>
            <a:off x="1205346" y="3848533"/>
            <a:ext cx="7526915" cy="176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10391" defTabSz="374081" eaLnBrk="1" hangingPunct="1">
              <a:spcBef>
                <a:spcPct val="0"/>
              </a:spcBef>
              <a:buFontTx/>
              <a:buChar char="•"/>
            </a:pPr>
            <a:r>
              <a:rPr lang="en-US" altLang="en-US" sz="2291">
                <a:solidFill>
                  <a:srgbClr val="FFFFFF"/>
                </a:solidFill>
                <a:latin typeface="Open Sans" panose="020B0606030504020204" pitchFamily="34" charset="0"/>
                <a:cs typeface="Open Sans" panose="020B0606030504020204" pitchFamily="34" charset="0"/>
              </a:rPr>
              <a:t> Respect each others’ views</a:t>
            </a:r>
          </a:p>
          <a:p>
            <a:pPr marL="10391" defTabSz="374081" eaLnBrk="1" hangingPunct="1">
              <a:spcBef>
                <a:spcPct val="0"/>
              </a:spcBef>
              <a:buFontTx/>
              <a:buChar char="•"/>
            </a:pPr>
            <a:r>
              <a:rPr lang="en-US" altLang="en-US" sz="2291">
                <a:solidFill>
                  <a:srgbClr val="FFFFFF"/>
                </a:solidFill>
                <a:latin typeface="Open Sans" panose="020B0606030504020204" pitchFamily="34" charset="0"/>
                <a:cs typeface="Open Sans" panose="020B0606030504020204" pitchFamily="34" charset="0"/>
              </a:rPr>
              <a:t> Listen to each other </a:t>
            </a:r>
          </a:p>
          <a:p>
            <a:pPr marL="10391" defTabSz="374081" eaLnBrk="1" hangingPunct="1">
              <a:spcBef>
                <a:spcPct val="0"/>
              </a:spcBef>
              <a:buFontTx/>
              <a:buChar char="•"/>
            </a:pPr>
            <a:r>
              <a:rPr lang="en-US" altLang="en-US" sz="2291">
                <a:solidFill>
                  <a:srgbClr val="FFFFFF"/>
                </a:solidFill>
                <a:latin typeface="Open Sans" panose="020B0606030504020204" pitchFamily="34" charset="0"/>
                <a:cs typeface="Open Sans" panose="020B0606030504020204" pitchFamily="34" charset="0"/>
              </a:rPr>
              <a:t> Recognise this is a sensitive topic </a:t>
            </a:r>
          </a:p>
          <a:p>
            <a:pPr marL="10391" defTabSz="374081" eaLnBrk="1" hangingPunct="1">
              <a:spcBef>
                <a:spcPct val="0"/>
              </a:spcBef>
              <a:buFontTx/>
              <a:buChar char="•"/>
            </a:pPr>
            <a:r>
              <a:rPr lang="en-US" altLang="en-US" sz="2291">
                <a:solidFill>
                  <a:srgbClr val="FFFFFF"/>
                </a:solidFill>
                <a:latin typeface="Open Sans" panose="020B0606030504020204" pitchFamily="34" charset="0"/>
                <a:cs typeface="Open Sans" panose="020B0606030504020204" pitchFamily="34" charset="0"/>
              </a:rPr>
              <a:t> Agree that the discussions will remain with the room</a:t>
            </a:r>
          </a:p>
          <a:p>
            <a:pPr marL="10391" defTabSz="374081" eaLnBrk="1" hangingPunct="1">
              <a:spcBef>
                <a:spcPct val="0"/>
              </a:spcBef>
              <a:buFontTx/>
              <a:buChar char="•"/>
            </a:pPr>
            <a:r>
              <a:rPr lang="en-US" altLang="en-US" sz="2291">
                <a:solidFill>
                  <a:srgbClr val="FFFFFF"/>
                </a:solidFill>
                <a:latin typeface="Open Sans" panose="020B0606030504020204" pitchFamily="34" charset="0"/>
                <a:cs typeface="Open Sans" panose="020B0606030504020204" pitchFamily="34" charset="0"/>
              </a:rPr>
              <a:t> Highlight (privately) any concerns that you have </a:t>
            </a:r>
          </a:p>
        </p:txBody>
      </p:sp>
      <p:sp>
        <p:nvSpPr>
          <p:cNvPr id="14339" name="object 9">
            <a:extLst>
              <a:ext uri="{FF2B5EF4-FFF2-40B4-BE49-F238E27FC236}">
                <a16:creationId xmlns:a16="http://schemas.microsoft.com/office/drawing/2014/main" id="{CD6395E6-1767-1546-AF56-771E7C5DEC5E}"/>
              </a:ext>
            </a:extLst>
          </p:cNvPr>
          <p:cNvSpPr>
            <a:spLocks noGrp="1"/>
          </p:cNvSpPr>
          <p:nvPr>
            <p:ph type="sldNum" sz="quarter" idx="12"/>
          </p:nvPr>
        </p:nvSpPr>
        <p:spPr bwMode="auto">
          <a:xfrm>
            <a:off x="4255078" y="5798127"/>
            <a:ext cx="590983" cy="5395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34085" rIns="0" bIns="0" numCol="1" anchor="t" anchorCtr="0" compatLnSpc="1">
            <a:prstTxWarp prst="textNoShape">
              <a:avLst/>
            </a:prstTxWarp>
            <a:spAutoFit/>
          </a:bodyPr>
          <a:lstStyle>
            <a:lvl1pPr marL="20782">
              <a:spcBef>
                <a:spcPct val="20000"/>
              </a:spcBef>
              <a:defRPr>
                <a:solidFill>
                  <a:schemeClr val="tx1"/>
                </a:solidFill>
                <a:latin typeface="Calibri" panose="020F0502020204030204" pitchFamily="34" charset="0"/>
                <a:ea typeface="ＭＳ Ｐゴシック" panose="020B0600070205080204" pitchFamily="34" charset="-128"/>
              </a:defRPr>
            </a:lvl1pPr>
            <a:lvl2pPr marL="31035737" indent="-30661656">
              <a:spcBef>
                <a:spcPct val="20000"/>
              </a:spcBef>
              <a:defRPr>
                <a:solidFill>
                  <a:schemeClr val="tx1"/>
                </a:solidFill>
                <a:latin typeface="Calibri" panose="020F0502020204030204" pitchFamily="34" charset="0"/>
                <a:ea typeface="ＭＳ Ｐゴシック" panose="020B0600070205080204" pitchFamily="34" charset="-128"/>
              </a:defRPr>
            </a:lvl2pPr>
            <a:lvl3pPr marL="935203" indent="-187041">
              <a:spcBef>
                <a:spcPct val="20000"/>
              </a:spcBef>
              <a:defRPr>
                <a:solidFill>
                  <a:schemeClr val="tx1"/>
                </a:solidFill>
                <a:latin typeface="Calibri" panose="020F0502020204030204" pitchFamily="34" charset="0"/>
                <a:ea typeface="ＭＳ Ｐゴシック" panose="020B0600070205080204" pitchFamily="34" charset="-128"/>
              </a:defRPr>
            </a:lvl3pPr>
            <a:lvl4pPr marL="1309284" indent="-187041">
              <a:spcBef>
                <a:spcPct val="20000"/>
              </a:spcBef>
              <a:defRPr>
                <a:solidFill>
                  <a:schemeClr val="tx1"/>
                </a:solidFill>
                <a:latin typeface="Calibri" panose="020F0502020204030204" pitchFamily="34" charset="0"/>
                <a:ea typeface="ＭＳ Ｐゴシック" panose="020B0600070205080204" pitchFamily="34" charset="-128"/>
              </a:defRPr>
            </a:lvl4pPr>
            <a:lvl5pPr marL="1683365" indent="-187041">
              <a:spcBef>
                <a:spcPct val="20000"/>
              </a:spcBef>
              <a:defRPr>
                <a:solidFill>
                  <a:schemeClr val="tx1"/>
                </a:solidFill>
                <a:latin typeface="Calibri" panose="020F0502020204030204" pitchFamily="34" charset="0"/>
                <a:ea typeface="ＭＳ Ｐゴシック" panose="020B0600070205080204" pitchFamily="34" charset="-128"/>
              </a:defRPr>
            </a:lvl5pPr>
            <a:lvl6pPr marL="2057446"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431527"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2805608"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179689"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374081">
              <a:spcBef>
                <a:spcPct val="0"/>
              </a:spcBef>
            </a:pPr>
            <a:r>
              <a:rPr lang="en-US" altLang="en-US">
                <a:solidFill>
                  <a:prstClr val="white"/>
                </a:solidFill>
                <a:latin typeface="Open Sans Light" panose="020B0306030504020204" pitchFamily="34" charset="0"/>
              </a:rPr>
              <a:t>3</a:t>
            </a:r>
          </a:p>
        </p:txBody>
      </p:sp>
      <p:sp>
        <p:nvSpPr>
          <p:cNvPr id="14340" name="object 6">
            <a:extLst>
              <a:ext uri="{FF2B5EF4-FFF2-40B4-BE49-F238E27FC236}">
                <a16:creationId xmlns:a16="http://schemas.microsoft.com/office/drawing/2014/main" id="{2100DC86-ED26-3744-B3DE-2F7D1F56566A}"/>
              </a:ext>
            </a:extLst>
          </p:cNvPr>
          <p:cNvSpPr>
            <a:spLocks noGrp="1"/>
          </p:cNvSpPr>
          <p:nvPr>
            <p:ph type="title"/>
          </p:nvPr>
        </p:nvSpPr>
        <p:spPr>
          <a:xfrm>
            <a:off x="0" y="436419"/>
            <a:ext cx="9144000" cy="714299"/>
          </a:xfrm>
        </p:spPr>
        <p:txBody>
          <a:bodyPr vert="horz" wrap="square" lIns="0" tIns="34100" rIns="0" bIns="0" numCol="1" anchor="t" anchorCtr="0" compatLnSpc="1">
            <a:prstTxWarp prst="textNoShape">
              <a:avLst/>
            </a:prstTxWarp>
            <a:spAutoFit/>
          </a:bodyPr>
          <a:lstStyle/>
          <a:p>
            <a:pPr marL="716989" eaLnBrk="1" hangingPunct="1"/>
            <a:r>
              <a:rPr lang="en-US" altLang="en-US" sz="4418" b="1">
                <a:solidFill>
                  <a:srgbClr val="FFFFFF"/>
                </a:solidFill>
                <a:latin typeface="Open Sans" panose="020B0606030504020204" pitchFamily="34" charset="0"/>
                <a:ea typeface="ＭＳ Ｐゴシック" panose="020B0600070205080204" pitchFamily="34" charset="-128"/>
                <a:cs typeface="Open Sans" panose="020B0606030504020204" pitchFamily="34" charset="0"/>
              </a:rPr>
              <a:t>Confidentiality agreement</a:t>
            </a:r>
          </a:p>
        </p:txBody>
      </p:sp>
      <p:pic>
        <p:nvPicPr>
          <p:cNvPr id="14341" name="Picture 10" descr="agreement-confidential.png">
            <a:extLst>
              <a:ext uri="{FF2B5EF4-FFF2-40B4-BE49-F238E27FC236}">
                <a16:creationId xmlns:a16="http://schemas.microsoft.com/office/drawing/2014/main" id="{7CB680FE-493D-6E46-84EC-D5FB500DCA8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45848" y="1214438"/>
            <a:ext cx="2852305" cy="2049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3B4D3DA-EA02-B648-B247-5DF3898AC840}"/>
              </a:ext>
            </a:extLst>
          </p:cNvPr>
          <p:cNvSpPr/>
          <p:nvPr/>
        </p:nvSpPr>
        <p:spPr>
          <a:xfrm>
            <a:off x="7649566" y="6181747"/>
            <a:ext cx="954107" cy="318998"/>
          </a:xfrm>
          <a:prstGeom prst="rect">
            <a:avLst/>
          </a:prstGeom>
        </p:spPr>
        <p:txBody>
          <a:bodyPr wrap="none">
            <a:spAutoFit/>
          </a:bodyPr>
          <a:lstStyle/>
          <a:p>
            <a:pPr algn="r" defTabSz="426640" eaLnBrk="1" hangingPunct="1">
              <a:defRPr/>
            </a:pPr>
            <a:r>
              <a:rPr lang="en-US" sz="1473" dirty="0">
                <a:solidFill>
                  <a:prstClr val="black">
                    <a:alpha val="50000"/>
                  </a:prstClr>
                </a:solidFill>
                <a:latin typeface="Open Sans"/>
                <a:ea typeface="ＭＳ Ｐゴシック" pitchFamily="4" charset="-128"/>
                <a:cs typeface="Open Sans"/>
              </a:rPr>
              <a:t> © IFFOR</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5" name="object 11">
            <a:extLst>
              <a:ext uri="{FF2B5EF4-FFF2-40B4-BE49-F238E27FC236}">
                <a16:creationId xmlns:a16="http://schemas.microsoft.com/office/drawing/2014/main" id="{2FE48F8D-4E98-D649-82FD-68EF6D71DCAD}"/>
              </a:ext>
            </a:extLst>
          </p:cNvPr>
          <p:cNvSpPr>
            <a:spLocks noGrp="1"/>
          </p:cNvSpPr>
          <p:nvPr>
            <p:ph type="sldNum" sz="quarter" idx="12"/>
          </p:nvPr>
        </p:nvSpPr>
        <p:spPr bwMode="auto">
          <a:xfrm>
            <a:off x="4255078" y="5735782"/>
            <a:ext cx="590983" cy="5386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0782">
              <a:spcBef>
                <a:spcPct val="20000"/>
              </a:spcBef>
              <a:defRPr>
                <a:solidFill>
                  <a:schemeClr val="tx1"/>
                </a:solidFill>
                <a:latin typeface="Calibri" panose="020F0502020204030204" pitchFamily="34" charset="0"/>
                <a:ea typeface="ＭＳ Ｐゴシック" panose="020B0600070205080204" pitchFamily="34" charset="-128"/>
              </a:defRPr>
            </a:lvl1pPr>
            <a:lvl2pPr marL="31035737" indent="-30661656">
              <a:spcBef>
                <a:spcPct val="20000"/>
              </a:spcBef>
              <a:defRPr>
                <a:solidFill>
                  <a:schemeClr val="tx1"/>
                </a:solidFill>
                <a:latin typeface="Calibri" panose="020F0502020204030204" pitchFamily="34" charset="0"/>
                <a:ea typeface="ＭＳ Ｐゴシック" panose="020B0600070205080204" pitchFamily="34" charset="-128"/>
              </a:defRPr>
            </a:lvl2pPr>
            <a:lvl3pPr marL="935203" indent="-187041">
              <a:spcBef>
                <a:spcPct val="20000"/>
              </a:spcBef>
              <a:defRPr>
                <a:solidFill>
                  <a:schemeClr val="tx1"/>
                </a:solidFill>
                <a:latin typeface="Calibri" panose="020F0502020204030204" pitchFamily="34" charset="0"/>
                <a:ea typeface="ＭＳ Ｐゴシック" panose="020B0600070205080204" pitchFamily="34" charset="-128"/>
              </a:defRPr>
            </a:lvl3pPr>
            <a:lvl4pPr marL="1309284" indent="-187041">
              <a:spcBef>
                <a:spcPct val="20000"/>
              </a:spcBef>
              <a:defRPr>
                <a:solidFill>
                  <a:schemeClr val="tx1"/>
                </a:solidFill>
                <a:latin typeface="Calibri" panose="020F0502020204030204" pitchFamily="34" charset="0"/>
                <a:ea typeface="ＭＳ Ｐゴシック" panose="020B0600070205080204" pitchFamily="34" charset="-128"/>
              </a:defRPr>
            </a:lvl4pPr>
            <a:lvl5pPr marL="1683365" indent="-187041">
              <a:spcBef>
                <a:spcPct val="20000"/>
              </a:spcBef>
              <a:defRPr>
                <a:solidFill>
                  <a:schemeClr val="tx1"/>
                </a:solidFill>
                <a:latin typeface="Calibri" panose="020F0502020204030204" pitchFamily="34" charset="0"/>
                <a:ea typeface="ＭＳ Ｐゴシック" panose="020B0600070205080204" pitchFamily="34" charset="-128"/>
              </a:defRPr>
            </a:lvl5pPr>
            <a:lvl6pPr marL="2057446"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431527"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2805608"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179689"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374081">
              <a:lnSpc>
                <a:spcPts val="4214"/>
              </a:lnSpc>
              <a:spcBef>
                <a:spcPct val="0"/>
              </a:spcBef>
            </a:pPr>
            <a:r>
              <a:rPr lang="en-US" altLang="en-US" dirty="0">
                <a:solidFill>
                  <a:schemeClr val="tx1">
                    <a:lumMod val="50000"/>
                    <a:lumOff val="50000"/>
                  </a:schemeClr>
                </a:solidFill>
                <a:latin typeface="Open Sans Light" panose="020B0306030504020204" pitchFamily="34" charset="0"/>
              </a:rPr>
              <a:t>4</a:t>
            </a:r>
          </a:p>
        </p:txBody>
      </p:sp>
      <p:sp>
        <p:nvSpPr>
          <p:cNvPr id="16386" name="Title 1">
            <a:extLst>
              <a:ext uri="{FF2B5EF4-FFF2-40B4-BE49-F238E27FC236}">
                <a16:creationId xmlns:a16="http://schemas.microsoft.com/office/drawing/2014/main" id="{67F1B3B1-384A-FD44-A7A2-4AA5078B9294}"/>
              </a:ext>
            </a:extLst>
          </p:cNvPr>
          <p:cNvSpPr txBox="1">
            <a:spLocks/>
          </p:cNvSpPr>
          <p:nvPr/>
        </p:nvSpPr>
        <p:spPr bwMode="auto">
          <a:xfrm>
            <a:off x="0" y="311727"/>
            <a:ext cx="9144000" cy="1059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374081" eaLnBrk="1" hangingPunct="1">
              <a:spcBef>
                <a:spcPct val="0"/>
              </a:spcBef>
            </a:pPr>
            <a:r>
              <a:rPr lang="en-US" altLang="en-US" sz="4909" dirty="0">
                <a:solidFill>
                  <a:schemeClr val="tx1">
                    <a:lumMod val="50000"/>
                    <a:lumOff val="50000"/>
                  </a:schemeClr>
                </a:solidFill>
                <a:latin typeface="Open Sans Light" panose="020B0306030504020204" pitchFamily="34" charset="0"/>
                <a:cs typeface="Open Sans Light" panose="020B0306030504020204" pitchFamily="34" charset="0"/>
              </a:rPr>
              <a:t>Fantasy </a:t>
            </a:r>
            <a:r>
              <a:rPr lang="en-US" altLang="en-US" sz="4909" i="1" dirty="0">
                <a:solidFill>
                  <a:schemeClr val="tx1">
                    <a:lumMod val="50000"/>
                    <a:lumOff val="50000"/>
                  </a:schemeClr>
                </a:solidFill>
                <a:latin typeface="Open Sans Light" panose="020B0306030504020204" pitchFamily="34" charset="0"/>
                <a:cs typeface="Open Sans Light" panose="020B0306030504020204" pitchFamily="34" charset="0"/>
              </a:rPr>
              <a:t>vs </a:t>
            </a:r>
            <a:r>
              <a:rPr lang="en-US" altLang="en-US" sz="4909" b="1" dirty="0">
                <a:solidFill>
                  <a:schemeClr val="tx1">
                    <a:lumMod val="50000"/>
                    <a:lumOff val="50000"/>
                  </a:schemeClr>
                </a:solidFill>
                <a:latin typeface="Open Sans" panose="020B0606030504020204" pitchFamily="34" charset="0"/>
                <a:cs typeface="Open Sans Light" panose="020B0306030504020204" pitchFamily="34" charset="0"/>
              </a:rPr>
              <a:t>reality</a:t>
            </a:r>
          </a:p>
          <a:p>
            <a:pPr algn="ctr" defTabSz="374081" eaLnBrk="1" hangingPunct="1">
              <a:spcBef>
                <a:spcPct val="0"/>
              </a:spcBef>
            </a:pPr>
            <a:endParaRPr lang="en-US" altLang="en-US" sz="4909" i="1" dirty="0">
              <a:solidFill>
                <a:srgbClr val="CFB533"/>
              </a:solidFill>
              <a:latin typeface="Open Sans Light" panose="020B0306030504020204" pitchFamily="34" charset="0"/>
              <a:cs typeface="Open Sans Light" panose="020B0306030504020204" pitchFamily="34" charset="0"/>
            </a:endParaRPr>
          </a:p>
        </p:txBody>
      </p:sp>
      <p:sp>
        <p:nvSpPr>
          <p:cNvPr id="16" name="Rectangle 15">
            <a:extLst>
              <a:ext uri="{FF2B5EF4-FFF2-40B4-BE49-F238E27FC236}">
                <a16:creationId xmlns:a16="http://schemas.microsoft.com/office/drawing/2014/main" id="{BD6DCCAD-260C-9E49-A61A-6498F6E0F77F}"/>
              </a:ext>
            </a:extLst>
          </p:cNvPr>
          <p:cNvSpPr/>
          <p:nvPr/>
        </p:nvSpPr>
        <p:spPr>
          <a:xfrm>
            <a:off x="7649566" y="6181747"/>
            <a:ext cx="954107" cy="318998"/>
          </a:xfrm>
          <a:prstGeom prst="rect">
            <a:avLst/>
          </a:prstGeom>
        </p:spPr>
        <p:txBody>
          <a:bodyPr wrap="none">
            <a:spAutoFit/>
          </a:bodyPr>
          <a:lstStyle/>
          <a:p>
            <a:pPr algn="r" defTabSz="426640" eaLnBrk="1" hangingPunct="1">
              <a:defRPr/>
            </a:pPr>
            <a:r>
              <a:rPr lang="en-US" sz="1473" dirty="0">
                <a:solidFill>
                  <a:prstClr val="black">
                    <a:alpha val="50000"/>
                  </a:prstClr>
                </a:solidFill>
                <a:latin typeface="Open Sans"/>
                <a:ea typeface="ＭＳ Ｐゴシック" pitchFamily="4" charset="-128"/>
                <a:cs typeface="Open Sans"/>
              </a:rPr>
              <a:t> © IFFOR</a:t>
            </a:r>
          </a:p>
        </p:txBody>
      </p:sp>
      <p:pic>
        <p:nvPicPr>
          <p:cNvPr id="2" name="J2SYqfDmUVM?feature=oembed" descr="Porn Sex vs Actual Sex">
            <a:hlinkClick r:id="" action="ppaction://media"/>
            <a:extLst>
              <a:ext uri="{FF2B5EF4-FFF2-40B4-BE49-F238E27FC236}">
                <a16:creationId xmlns:a16="http://schemas.microsoft.com/office/drawing/2014/main" id="{10A2588D-F2C2-6D45-B4B6-AB0DB73A0DB3}"/>
              </a:ext>
            </a:extLst>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719571" y="1309255"/>
            <a:ext cx="7704859" cy="4353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Content Placeholder 2">
            <a:extLst>
              <a:ext uri="{FF2B5EF4-FFF2-40B4-BE49-F238E27FC236}">
                <a16:creationId xmlns:a16="http://schemas.microsoft.com/office/drawing/2014/main" id="{DA7A8A3B-5B29-2D4F-8A96-12A936120834}"/>
              </a:ext>
            </a:extLst>
          </p:cNvPr>
          <p:cNvSpPr>
            <a:spLocks noGrp="1"/>
          </p:cNvSpPr>
          <p:nvPr>
            <p:ph idx="1"/>
          </p:nvPr>
        </p:nvSpPr>
        <p:spPr>
          <a:xfrm>
            <a:off x="5059363" y="2416175"/>
            <a:ext cx="3767137" cy="3071813"/>
          </a:xfrm>
        </p:spPr>
        <p:txBody>
          <a:bodyPr/>
          <a:lstStyle/>
          <a:p>
            <a:pPr marL="0" indent="0" eaLnBrk="1" hangingPunct="1">
              <a:buFont typeface="Arial" panose="020B0604020202020204" pitchFamily="34" charset="0"/>
              <a:buNone/>
            </a:pPr>
            <a:r>
              <a:rPr lang="en-US" altLang="en-US" sz="2800" dirty="0">
                <a:solidFill>
                  <a:srgbClr val="46458A"/>
                </a:solidFill>
                <a:latin typeface="Open Sans Light" panose="020B0306030504020204" pitchFamily="34" charset="0"/>
                <a:ea typeface="ＭＳ Ｐゴシック" panose="020B0600070205080204" pitchFamily="34" charset="-128"/>
                <a:cs typeface="Open Sans Light" panose="020B0306030504020204" pitchFamily="34" charset="0"/>
              </a:rPr>
              <a:t>Put a tick next to the items you think could contain sexual content.</a:t>
            </a:r>
          </a:p>
        </p:txBody>
      </p:sp>
      <p:pic>
        <p:nvPicPr>
          <p:cNvPr id="20482" name="Picture 4" descr="Screenshot 2015-08-17 14.05.52.png">
            <a:extLst>
              <a:ext uri="{FF2B5EF4-FFF2-40B4-BE49-F238E27FC236}">
                <a16:creationId xmlns:a16="http://schemas.microsoft.com/office/drawing/2014/main" id="{021D5E8B-5334-CF4A-98F8-009A68BAFEF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8138" y="2044700"/>
            <a:ext cx="4081462" cy="391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itle 1">
            <a:extLst>
              <a:ext uri="{FF2B5EF4-FFF2-40B4-BE49-F238E27FC236}">
                <a16:creationId xmlns:a16="http://schemas.microsoft.com/office/drawing/2014/main" id="{CD750D70-B85B-A641-9C59-DD5874FBA953}"/>
              </a:ext>
            </a:extLst>
          </p:cNvPr>
          <p:cNvSpPr txBox="1">
            <a:spLocks/>
          </p:cNvSpPr>
          <p:nvPr/>
        </p:nvSpPr>
        <p:spPr bwMode="auto">
          <a:xfrm>
            <a:off x="1720850" y="657225"/>
            <a:ext cx="46291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600">
                <a:solidFill>
                  <a:srgbClr val="F49814"/>
                </a:solidFill>
                <a:latin typeface="Open Sans Light" panose="020B0306030504020204" pitchFamily="34" charset="0"/>
                <a:cs typeface="Open Sans Light" panose="020B0306030504020204" pitchFamily="34" charset="0"/>
              </a:rPr>
              <a:t>What </a:t>
            </a:r>
            <a:r>
              <a:rPr lang="en-US" altLang="en-US" sz="3600">
                <a:solidFill>
                  <a:srgbClr val="366AB3"/>
                </a:solidFill>
                <a:latin typeface="Open Sans Light" panose="020B0306030504020204" pitchFamily="34" charset="0"/>
                <a:cs typeface="Open Sans Light" panose="020B0306030504020204" pitchFamily="34" charset="0"/>
              </a:rPr>
              <a:t>is </a:t>
            </a:r>
            <a:br>
              <a:rPr lang="en-US" altLang="en-US">
                <a:solidFill>
                  <a:srgbClr val="366AB3"/>
                </a:solidFill>
                <a:latin typeface="Open Sans Light" panose="020B0306030504020204" pitchFamily="34" charset="0"/>
                <a:cs typeface="Open Sans Light" panose="020B0306030504020204" pitchFamily="34" charset="0"/>
              </a:rPr>
            </a:br>
            <a:endParaRPr lang="en-US" altLang="en-US">
              <a:solidFill>
                <a:srgbClr val="366AB3"/>
              </a:solidFill>
              <a:latin typeface="Open Sans Light" panose="020B0306030504020204" pitchFamily="34" charset="0"/>
              <a:cs typeface="Open Sans Light" panose="020B0306030504020204" pitchFamily="34" charset="0"/>
            </a:endParaRPr>
          </a:p>
        </p:txBody>
      </p:sp>
      <p:sp>
        <p:nvSpPr>
          <p:cNvPr id="20484" name="TextBox 7">
            <a:extLst>
              <a:ext uri="{FF2B5EF4-FFF2-40B4-BE49-F238E27FC236}">
                <a16:creationId xmlns:a16="http://schemas.microsoft.com/office/drawing/2014/main" id="{93C08E54-1C7B-9E44-8FF9-0A4BBBFE7D13}"/>
              </a:ext>
            </a:extLst>
          </p:cNvPr>
          <p:cNvSpPr txBox="1">
            <a:spLocks noChangeArrowheads="1"/>
          </p:cNvSpPr>
          <p:nvPr/>
        </p:nvSpPr>
        <p:spPr bwMode="auto">
          <a:xfrm>
            <a:off x="1993900" y="928688"/>
            <a:ext cx="61928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6600" dirty="0">
                <a:solidFill>
                  <a:srgbClr val="46458A"/>
                </a:solidFill>
                <a:latin typeface="Open Sans Light" panose="020B0306030504020204" pitchFamily="34" charset="0"/>
                <a:cs typeface="Open Sans Light" panose="020B0306030504020204" pitchFamily="34" charset="0"/>
              </a:rPr>
              <a:t>sexual content</a:t>
            </a:r>
            <a:r>
              <a:rPr lang="en-US" altLang="en-US" sz="7200" b="1" dirty="0">
                <a:solidFill>
                  <a:srgbClr val="46458A"/>
                </a:solidFill>
                <a:latin typeface="Open Sans" panose="020B0606030504020204" pitchFamily="34" charset="0"/>
                <a:cs typeface="Open Sans" panose="020B0606030504020204" pitchFamily="34" charset="0"/>
              </a:rPr>
              <a:t>?</a:t>
            </a:r>
          </a:p>
        </p:txBody>
      </p:sp>
      <p:sp>
        <p:nvSpPr>
          <p:cNvPr id="20485" name="TextBox 8">
            <a:extLst>
              <a:ext uri="{FF2B5EF4-FFF2-40B4-BE49-F238E27FC236}">
                <a16:creationId xmlns:a16="http://schemas.microsoft.com/office/drawing/2014/main" id="{E0CE0EDD-FF64-2946-BE36-CA0D0AE931C5}"/>
              </a:ext>
            </a:extLst>
          </p:cNvPr>
          <p:cNvSpPr txBox="1">
            <a:spLocks noChangeArrowheads="1"/>
          </p:cNvSpPr>
          <p:nvPr/>
        </p:nvSpPr>
        <p:spPr bwMode="auto">
          <a:xfrm>
            <a:off x="4135438" y="5859463"/>
            <a:ext cx="5730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3600" i="1">
                <a:solidFill>
                  <a:srgbClr val="F49814"/>
                </a:solidFill>
                <a:latin typeface="Open Sans Light" panose="020B0306030504020204" pitchFamily="34" charset="0"/>
                <a:cs typeface="Open Sans Light" panose="020B0306030504020204" pitchFamily="34" charset="0"/>
              </a:rPr>
              <a:t>3</a:t>
            </a:r>
          </a:p>
        </p:txBody>
      </p:sp>
    </p:spTree>
    <p:custDataLst>
      <p:tags r:id="rId1"/>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object 6">
            <a:extLst>
              <a:ext uri="{FF2B5EF4-FFF2-40B4-BE49-F238E27FC236}">
                <a16:creationId xmlns:a16="http://schemas.microsoft.com/office/drawing/2014/main" id="{96CE0376-498F-534B-8DF9-8606F875C5B3}"/>
              </a:ext>
            </a:extLst>
          </p:cNvPr>
          <p:cNvSpPr>
            <a:spLocks noGrp="1"/>
          </p:cNvSpPr>
          <p:nvPr>
            <p:ph type="sldNum" sz="quarter" idx="12"/>
          </p:nvPr>
        </p:nvSpPr>
        <p:spPr bwMode="auto">
          <a:xfrm>
            <a:off x="4255078" y="5992957"/>
            <a:ext cx="590983" cy="5386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0782">
              <a:spcBef>
                <a:spcPct val="20000"/>
              </a:spcBef>
              <a:defRPr>
                <a:solidFill>
                  <a:schemeClr val="tx1"/>
                </a:solidFill>
                <a:latin typeface="Calibri" panose="020F0502020204030204" pitchFamily="34" charset="0"/>
                <a:ea typeface="ＭＳ Ｐゴシック" panose="020B0600070205080204" pitchFamily="34" charset="-128"/>
              </a:defRPr>
            </a:lvl1pPr>
            <a:lvl2pPr marL="31035737" indent="-30661656">
              <a:spcBef>
                <a:spcPct val="20000"/>
              </a:spcBef>
              <a:defRPr>
                <a:solidFill>
                  <a:schemeClr val="tx1"/>
                </a:solidFill>
                <a:latin typeface="Calibri" panose="020F0502020204030204" pitchFamily="34" charset="0"/>
                <a:ea typeface="ＭＳ Ｐゴシック" panose="020B0600070205080204" pitchFamily="34" charset="-128"/>
              </a:defRPr>
            </a:lvl2pPr>
            <a:lvl3pPr marL="935203" indent="-187041">
              <a:spcBef>
                <a:spcPct val="20000"/>
              </a:spcBef>
              <a:defRPr>
                <a:solidFill>
                  <a:schemeClr val="tx1"/>
                </a:solidFill>
                <a:latin typeface="Calibri" panose="020F0502020204030204" pitchFamily="34" charset="0"/>
                <a:ea typeface="ＭＳ Ｐゴシック" panose="020B0600070205080204" pitchFamily="34" charset="-128"/>
              </a:defRPr>
            </a:lvl3pPr>
            <a:lvl4pPr marL="1309284" indent="-187041">
              <a:spcBef>
                <a:spcPct val="20000"/>
              </a:spcBef>
              <a:defRPr>
                <a:solidFill>
                  <a:schemeClr val="tx1"/>
                </a:solidFill>
                <a:latin typeface="Calibri" panose="020F0502020204030204" pitchFamily="34" charset="0"/>
                <a:ea typeface="ＭＳ Ｐゴシック" panose="020B0600070205080204" pitchFamily="34" charset="-128"/>
              </a:defRPr>
            </a:lvl4pPr>
            <a:lvl5pPr marL="1683365" indent="-187041">
              <a:spcBef>
                <a:spcPct val="20000"/>
              </a:spcBef>
              <a:defRPr>
                <a:solidFill>
                  <a:schemeClr val="tx1"/>
                </a:solidFill>
                <a:latin typeface="Calibri" panose="020F0502020204030204" pitchFamily="34" charset="0"/>
                <a:ea typeface="ＭＳ Ｐゴシック" panose="020B0600070205080204" pitchFamily="34" charset="-128"/>
              </a:defRPr>
            </a:lvl5pPr>
            <a:lvl6pPr marL="2057446"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431527"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2805608"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179689"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374081">
              <a:lnSpc>
                <a:spcPts val="4214"/>
              </a:lnSpc>
              <a:spcBef>
                <a:spcPct val="0"/>
              </a:spcBef>
            </a:pPr>
            <a:r>
              <a:rPr lang="en-US" altLang="en-US">
                <a:solidFill>
                  <a:srgbClr val="F89829"/>
                </a:solidFill>
                <a:latin typeface="Open Sans Light" panose="020B0306030504020204" pitchFamily="34" charset="0"/>
              </a:rPr>
              <a:t>5</a:t>
            </a:r>
          </a:p>
        </p:txBody>
      </p:sp>
      <p:sp>
        <p:nvSpPr>
          <p:cNvPr id="14340" name="Rectangle 6">
            <a:extLst>
              <a:ext uri="{FF2B5EF4-FFF2-40B4-BE49-F238E27FC236}">
                <a16:creationId xmlns:a16="http://schemas.microsoft.com/office/drawing/2014/main" id="{723C4C63-1380-9A41-8B96-8932D24AD9E2}"/>
              </a:ext>
            </a:extLst>
          </p:cNvPr>
          <p:cNvSpPr>
            <a:spLocks noChangeArrowheads="1"/>
          </p:cNvSpPr>
          <p:nvPr/>
        </p:nvSpPr>
        <p:spPr bwMode="auto">
          <a:xfrm>
            <a:off x="4255078" y="2234920"/>
            <a:ext cx="4137968" cy="3057247"/>
          </a:xfrm>
          <a:prstGeom prst="rect">
            <a:avLst/>
          </a:prstGeom>
          <a:solidFill>
            <a:srgbClr val="CFB533"/>
          </a:solidFill>
          <a:ln>
            <a:noFill/>
          </a:ln>
        </p:spPr>
        <p:txBody>
          <a:bodyPr wrap="square" lIns="182880" tIns="182880" rIns="182880" bIns="182880">
            <a:spAutoFit/>
          </a:bodyPr>
          <a:lstStyle>
            <a:lvl1pPr marL="12700">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353291" indent="-342900" defTabSz="374081" eaLnBrk="1" hangingPunct="1">
              <a:spcBef>
                <a:spcPts val="358"/>
              </a:spcBef>
              <a:buFont typeface="Arial" panose="020B0604020202020204" pitchFamily="34" charset="0"/>
              <a:buChar char="•"/>
              <a:defRPr/>
            </a:pPr>
            <a:r>
              <a:rPr lang="en-US" altLang="en-US" sz="2400"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Why do some people like watching sexual material?</a:t>
            </a:r>
          </a:p>
          <a:p>
            <a:pPr marL="353291" indent="-342900" defTabSz="374081" eaLnBrk="1" hangingPunct="1">
              <a:spcBef>
                <a:spcPts val="358"/>
              </a:spcBef>
              <a:buFont typeface="Arial" panose="020B0604020202020204" pitchFamily="34" charset="0"/>
              <a:buChar char="•"/>
              <a:defRPr/>
            </a:pPr>
            <a:endParaRPr lang="en-US" altLang="en-US" sz="2400"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endParaRPr>
          </a:p>
          <a:p>
            <a:pPr marL="353291" indent="-342900" defTabSz="374081" eaLnBrk="1" hangingPunct="1">
              <a:spcBef>
                <a:spcPts val="358"/>
              </a:spcBef>
              <a:buFont typeface="Arial" panose="020B0604020202020204" pitchFamily="34" charset="0"/>
              <a:buChar char="•"/>
              <a:defRPr/>
            </a:pPr>
            <a:r>
              <a:rPr lang="en-US" altLang="en-US" sz="2400"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Why do some people have an issue with how sex is portrayed?</a:t>
            </a:r>
          </a:p>
        </p:txBody>
      </p:sp>
      <p:pic>
        <p:nvPicPr>
          <p:cNvPr id="18436" name="Picture 4" descr="Screenshot 2015-08-17 14.05.52.png">
            <a:extLst>
              <a:ext uri="{FF2B5EF4-FFF2-40B4-BE49-F238E27FC236}">
                <a16:creationId xmlns:a16="http://schemas.microsoft.com/office/drawing/2014/main" id="{4019A63B-DB95-514C-A784-94FFB16EE9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1674" y="1910119"/>
            <a:ext cx="3527865" cy="338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61211C2B-D017-FD42-BDE4-69CC70EF3E30}"/>
              </a:ext>
            </a:extLst>
          </p:cNvPr>
          <p:cNvSpPr/>
          <p:nvPr/>
        </p:nvSpPr>
        <p:spPr>
          <a:xfrm>
            <a:off x="7649566" y="6181747"/>
            <a:ext cx="954107" cy="318998"/>
          </a:xfrm>
          <a:prstGeom prst="rect">
            <a:avLst/>
          </a:prstGeom>
        </p:spPr>
        <p:txBody>
          <a:bodyPr wrap="none">
            <a:spAutoFit/>
          </a:bodyPr>
          <a:lstStyle/>
          <a:p>
            <a:pPr algn="r" defTabSz="426640" eaLnBrk="1" hangingPunct="1">
              <a:defRPr/>
            </a:pPr>
            <a:r>
              <a:rPr lang="en-US" sz="1473" dirty="0">
                <a:solidFill>
                  <a:prstClr val="black">
                    <a:alpha val="50000"/>
                  </a:prstClr>
                </a:solidFill>
                <a:latin typeface="Open Sans"/>
                <a:ea typeface="ＭＳ Ｐゴシック" pitchFamily="4" charset="-128"/>
                <a:cs typeface="Open Sans"/>
              </a:rPr>
              <a:t> © IFFOR</a:t>
            </a:r>
          </a:p>
        </p:txBody>
      </p:sp>
      <p:sp>
        <p:nvSpPr>
          <p:cNvPr id="5" name="TextBox 4">
            <a:extLst>
              <a:ext uri="{FF2B5EF4-FFF2-40B4-BE49-F238E27FC236}">
                <a16:creationId xmlns:a16="http://schemas.microsoft.com/office/drawing/2014/main" id="{BBAEC8AB-2626-4E4B-9A11-1DB897D54116}"/>
              </a:ext>
            </a:extLst>
          </p:cNvPr>
          <p:cNvSpPr txBox="1"/>
          <p:nvPr/>
        </p:nvSpPr>
        <p:spPr>
          <a:xfrm>
            <a:off x="351674" y="703133"/>
            <a:ext cx="8351882" cy="830997"/>
          </a:xfrm>
          <a:prstGeom prst="rect">
            <a:avLst/>
          </a:prstGeom>
          <a:noFill/>
        </p:spPr>
        <p:txBody>
          <a:bodyPr wrap="square" rtlCol="0">
            <a:spAutoFit/>
          </a:bodyPr>
          <a:lstStyle/>
          <a:p>
            <a:pPr algn="ctr"/>
            <a:r>
              <a:rPr lang="en-US" sz="2400" b="1" dirty="0">
                <a:solidFill>
                  <a:srgbClr val="CA6F44"/>
                </a:solidFill>
                <a:latin typeface="Open Sans Semibold" panose="020B0606030504020204" pitchFamily="34" charset="0"/>
                <a:ea typeface="Open Sans Semibold" panose="020B0606030504020204" pitchFamily="34" charset="0"/>
                <a:cs typeface="Open Sans Semibold" panose="020B0606030504020204" pitchFamily="34" charset="0"/>
              </a:rPr>
              <a:t>On separate Post-it notes, answer these two questions. </a:t>
            </a:r>
            <a:br>
              <a:rPr lang="en-US" sz="2400" b="1" dirty="0">
                <a:solidFill>
                  <a:srgbClr val="CFB533"/>
                </a:solidFill>
                <a:latin typeface="Open Sans Semibold" panose="020B0606030504020204" pitchFamily="34" charset="0"/>
                <a:ea typeface="Open Sans Semibold" panose="020B0606030504020204" pitchFamily="34" charset="0"/>
                <a:cs typeface="Open Sans Semibold" panose="020B0606030504020204" pitchFamily="34" charset="0"/>
              </a:rPr>
            </a:br>
            <a:r>
              <a:rPr lang="en-US" sz="2400" b="1" dirty="0">
                <a:solidFill>
                  <a:srgbClr val="CFB533"/>
                </a:solidFill>
                <a:latin typeface="Open Sans Semibold" panose="020B0606030504020204" pitchFamily="34" charset="0"/>
                <a:ea typeface="Open Sans Semibold" panose="020B0606030504020204" pitchFamily="34" charset="0"/>
                <a:cs typeface="Open Sans Semibold" panose="020B0606030504020204" pitchFamily="34" charset="0"/>
              </a:rPr>
              <a:t>There is no right or wrong answer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CFB533"/>
        </a:solidFill>
        <a:effectLst/>
      </p:bgPr>
    </p:bg>
    <p:spTree>
      <p:nvGrpSpPr>
        <p:cNvPr id="1" name=""/>
        <p:cNvGrpSpPr/>
        <p:nvPr/>
      </p:nvGrpSpPr>
      <p:grpSpPr>
        <a:xfrm>
          <a:off x="0" y="0"/>
          <a:ext cx="0" cy="0"/>
          <a:chOff x="0" y="0"/>
          <a:chExt cx="0" cy="0"/>
        </a:xfrm>
      </p:grpSpPr>
      <p:sp>
        <p:nvSpPr>
          <p:cNvPr id="20482" name="object 5">
            <a:extLst>
              <a:ext uri="{FF2B5EF4-FFF2-40B4-BE49-F238E27FC236}">
                <a16:creationId xmlns:a16="http://schemas.microsoft.com/office/drawing/2014/main" id="{9C2B5547-4D1D-2642-A1F6-4B3220DD166D}"/>
              </a:ext>
            </a:extLst>
          </p:cNvPr>
          <p:cNvSpPr txBox="1">
            <a:spLocks noChangeArrowheads="1"/>
          </p:cNvSpPr>
          <p:nvPr/>
        </p:nvSpPr>
        <p:spPr bwMode="auto">
          <a:xfrm>
            <a:off x="767202" y="2526692"/>
            <a:ext cx="735941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2700">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10391" defTabSz="374081" eaLnBrk="1" hangingPunct="1">
              <a:spcBef>
                <a:spcPct val="0"/>
              </a:spcBef>
            </a:pPr>
            <a:r>
              <a:rPr lang="en-US" altLang="en-US" sz="3600" dirty="0">
                <a:solidFill>
                  <a:schemeClr val="bg1">
                    <a:lumMod val="95000"/>
                  </a:schemeClr>
                </a:solidFill>
                <a:latin typeface="Open Sans Light" panose="020B0306030504020204" pitchFamily="34" charset="0"/>
                <a:cs typeface="Open Sans Light" panose="020B0306030504020204" pitchFamily="34" charset="0"/>
              </a:rPr>
              <a:t>Is this what sexual material </a:t>
            </a:r>
            <a:r>
              <a:rPr lang="en-US" altLang="en-US" sz="3600" b="1" dirty="0">
                <a:solidFill>
                  <a:srgbClr val="CA6F44"/>
                </a:solidFill>
                <a:latin typeface="Open Sans Semibold" panose="020B0606030504020204" pitchFamily="34" charset="0"/>
                <a:cs typeface="Open Sans Semibold" panose="020B0606030504020204" pitchFamily="34" charset="0"/>
              </a:rPr>
              <a:t>shows?</a:t>
            </a:r>
            <a:endParaRPr lang="en-US" altLang="en-US" sz="3600" dirty="0">
              <a:solidFill>
                <a:srgbClr val="FFFFFF"/>
              </a:solidFill>
              <a:latin typeface="Open Sans Light" panose="020B0306030504020204" pitchFamily="34" charset="0"/>
              <a:cs typeface="Open Sans Light" panose="020B0306030504020204" pitchFamily="34" charset="0"/>
            </a:endParaRPr>
          </a:p>
        </p:txBody>
      </p:sp>
      <p:sp>
        <p:nvSpPr>
          <p:cNvPr id="20483" name="object 8">
            <a:extLst>
              <a:ext uri="{FF2B5EF4-FFF2-40B4-BE49-F238E27FC236}">
                <a16:creationId xmlns:a16="http://schemas.microsoft.com/office/drawing/2014/main" id="{AB6A1627-42DD-9B47-9D7D-E6E6A915CA8C}"/>
              </a:ext>
            </a:extLst>
          </p:cNvPr>
          <p:cNvSpPr>
            <a:spLocks noGrp="1"/>
          </p:cNvSpPr>
          <p:nvPr>
            <p:ph type="sldNum" sz="quarter" idx="12"/>
          </p:nvPr>
        </p:nvSpPr>
        <p:spPr bwMode="auto">
          <a:xfrm>
            <a:off x="4355090" y="5901301"/>
            <a:ext cx="590983" cy="5386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0782">
              <a:spcBef>
                <a:spcPct val="20000"/>
              </a:spcBef>
              <a:defRPr>
                <a:solidFill>
                  <a:schemeClr val="tx1"/>
                </a:solidFill>
                <a:latin typeface="Calibri" panose="020F0502020204030204" pitchFamily="34" charset="0"/>
                <a:ea typeface="ＭＳ Ｐゴシック" panose="020B0600070205080204" pitchFamily="34" charset="-128"/>
              </a:defRPr>
            </a:lvl1pPr>
            <a:lvl2pPr marL="31035737" indent="-30661656">
              <a:spcBef>
                <a:spcPct val="20000"/>
              </a:spcBef>
              <a:defRPr>
                <a:solidFill>
                  <a:schemeClr val="tx1"/>
                </a:solidFill>
                <a:latin typeface="Calibri" panose="020F0502020204030204" pitchFamily="34" charset="0"/>
                <a:ea typeface="ＭＳ Ｐゴシック" panose="020B0600070205080204" pitchFamily="34" charset="-128"/>
              </a:defRPr>
            </a:lvl2pPr>
            <a:lvl3pPr marL="935203" indent="-187041">
              <a:spcBef>
                <a:spcPct val="20000"/>
              </a:spcBef>
              <a:defRPr>
                <a:solidFill>
                  <a:schemeClr val="tx1"/>
                </a:solidFill>
                <a:latin typeface="Calibri" panose="020F0502020204030204" pitchFamily="34" charset="0"/>
                <a:ea typeface="ＭＳ Ｐゴシック" panose="020B0600070205080204" pitchFamily="34" charset="-128"/>
              </a:defRPr>
            </a:lvl3pPr>
            <a:lvl4pPr marL="1309284" indent="-187041">
              <a:spcBef>
                <a:spcPct val="20000"/>
              </a:spcBef>
              <a:defRPr>
                <a:solidFill>
                  <a:schemeClr val="tx1"/>
                </a:solidFill>
                <a:latin typeface="Calibri" panose="020F0502020204030204" pitchFamily="34" charset="0"/>
                <a:ea typeface="ＭＳ Ｐゴシック" panose="020B0600070205080204" pitchFamily="34" charset="-128"/>
              </a:defRPr>
            </a:lvl4pPr>
            <a:lvl5pPr marL="1683365" indent="-187041">
              <a:spcBef>
                <a:spcPct val="20000"/>
              </a:spcBef>
              <a:defRPr>
                <a:solidFill>
                  <a:schemeClr val="tx1"/>
                </a:solidFill>
                <a:latin typeface="Calibri" panose="020F0502020204030204" pitchFamily="34" charset="0"/>
                <a:ea typeface="ＭＳ Ｐゴシック" panose="020B0600070205080204" pitchFamily="34" charset="-128"/>
              </a:defRPr>
            </a:lvl5pPr>
            <a:lvl6pPr marL="2057446"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431527"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2805608"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179689"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a:lnSpc>
                <a:spcPts val="4214"/>
              </a:lnSpc>
              <a:spcBef>
                <a:spcPct val="0"/>
              </a:spcBef>
            </a:pPr>
            <a:r>
              <a:rPr lang="en-US" altLang="en-US" dirty="0">
                <a:solidFill>
                  <a:schemeClr val="bg1">
                    <a:lumMod val="95000"/>
                  </a:schemeClr>
                </a:solidFill>
                <a:latin typeface="Open Sans Light" panose="020B0306030504020204" pitchFamily="34" charset="0"/>
              </a:rPr>
              <a:t>6</a:t>
            </a:r>
          </a:p>
        </p:txBody>
      </p:sp>
      <p:sp>
        <p:nvSpPr>
          <p:cNvPr id="20486" name="object 5">
            <a:extLst>
              <a:ext uri="{FF2B5EF4-FFF2-40B4-BE49-F238E27FC236}">
                <a16:creationId xmlns:a16="http://schemas.microsoft.com/office/drawing/2014/main" id="{F4CE9B7D-CA84-7C42-A550-A7FE5C767ECD}"/>
              </a:ext>
            </a:extLst>
          </p:cNvPr>
          <p:cNvSpPr txBox="1">
            <a:spLocks noChangeArrowheads="1"/>
          </p:cNvSpPr>
          <p:nvPr/>
        </p:nvSpPr>
        <p:spPr bwMode="auto">
          <a:xfrm>
            <a:off x="1244256" y="577114"/>
            <a:ext cx="344069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10391" defTabSz="374081" eaLnBrk="1" hangingPunct="1">
              <a:spcBef>
                <a:spcPct val="0"/>
              </a:spcBef>
            </a:pPr>
            <a:r>
              <a:rPr lang="en-US" altLang="en-US" sz="3600" dirty="0">
                <a:solidFill>
                  <a:schemeClr val="bg1">
                    <a:lumMod val="95000"/>
                  </a:schemeClr>
                </a:solidFill>
                <a:latin typeface="Open Sans Light" panose="020B0306030504020204" pitchFamily="34" charset="0"/>
                <a:cs typeface="Open Sans Light" panose="020B0306030504020204" pitchFamily="34" charset="0"/>
              </a:rPr>
              <a:t>Sex should </a:t>
            </a:r>
            <a:r>
              <a:rPr lang="en-US" altLang="en-US" sz="3600" b="1" dirty="0">
                <a:solidFill>
                  <a:srgbClr val="CA6F44"/>
                </a:solidFill>
                <a:latin typeface="Open Sans Semibold" panose="020B0606030504020204" pitchFamily="34" charset="0"/>
                <a:cs typeface="Open Sans Semibold" panose="020B0606030504020204" pitchFamily="34" charset="0"/>
              </a:rPr>
              <a:t>be</a:t>
            </a:r>
            <a:r>
              <a:rPr lang="en-US" altLang="en-US" sz="3600" dirty="0">
                <a:solidFill>
                  <a:srgbClr val="FFFFFF"/>
                </a:solidFill>
                <a:latin typeface="Open Sans Light" panose="020B0306030504020204" pitchFamily="34" charset="0"/>
                <a:cs typeface="Open Sans Light" panose="020B0306030504020204" pitchFamily="34" charset="0"/>
              </a:rPr>
              <a:t>…</a:t>
            </a:r>
          </a:p>
        </p:txBody>
      </p:sp>
      <p:sp>
        <p:nvSpPr>
          <p:cNvPr id="20487" name="TextBox 11">
            <a:extLst>
              <a:ext uri="{FF2B5EF4-FFF2-40B4-BE49-F238E27FC236}">
                <a16:creationId xmlns:a16="http://schemas.microsoft.com/office/drawing/2014/main" id="{6BD8E9DA-09E9-BD42-A216-21D6D9CE2634}"/>
              </a:ext>
            </a:extLst>
          </p:cNvPr>
          <p:cNvSpPr txBox="1">
            <a:spLocks noChangeArrowheads="1"/>
          </p:cNvSpPr>
          <p:nvPr/>
        </p:nvSpPr>
        <p:spPr bwMode="auto">
          <a:xfrm>
            <a:off x="2360664" y="1253937"/>
            <a:ext cx="4422669" cy="1149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buFontTx/>
              <a:buChar char="•"/>
            </a:pPr>
            <a:r>
              <a:rPr lang="en-US" altLang="en-US" sz="2291" dirty="0">
                <a:solidFill>
                  <a:schemeClr val="bg1"/>
                </a:solidFill>
                <a:latin typeface="Open Sans" panose="020B0606030504020204" pitchFamily="34" charset="0"/>
                <a:ea typeface="Open Sans" panose="020B0606030504020204" pitchFamily="34" charset="0"/>
                <a:cs typeface="Open Sans" panose="020B0606030504020204" pitchFamily="34" charset="0"/>
              </a:rPr>
              <a:t> Respectful and considerate</a:t>
            </a:r>
          </a:p>
          <a:p>
            <a:pPr defTabSz="374081" eaLnBrk="1" hangingPunct="1">
              <a:spcBef>
                <a:spcPct val="0"/>
              </a:spcBef>
              <a:buFontTx/>
              <a:buChar char="•"/>
            </a:pPr>
            <a:r>
              <a:rPr lang="en-US" altLang="en-US" sz="2291" dirty="0">
                <a:solidFill>
                  <a:schemeClr val="bg1"/>
                </a:solidFill>
                <a:latin typeface="Open Sans" panose="020B0606030504020204" pitchFamily="34" charset="0"/>
                <a:ea typeface="Open Sans" panose="020B0606030504020204" pitchFamily="34" charset="0"/>
                <a:cs typeface="Open Sans" panose="020B0606030504020204" pitchFamily="34" charset="0"/>
              </a:rPr>
              <a:t> Mutually agreed</a:t>
            </a:r>
          </a:p>
          <a:p>
            <a:pPr defTabSz="374081" eaLnBrk="1" hangingPunct="1">
              <a:spcBef>
                <a:spcPct val="0"/>
              </a:spcBef>
              <a:buFontTx/>
              <a:buChar char="•"/>
            </a:pPr>
            <a:r>
              <a:rPr lang="en-US" altLang="en-US" sz="2291" dirty="0">
                <a:solidFill>
                  <a:schemeClr val="bg1"/>
                </a:solidFill>
                <a:latin typeface="Open Sans" panose="020B0606030504020204" pitchFamily="34" charset="0"/>
                <a:ea typeface="Open Sans" panose="020B0606030504020204" pitchFamily="34" charset="0"/>
                <a:cs typeface="Open Sans" panose="020B0606030504020204" pitchFamily="34" charset="0"/>
              </a:rPr>
              <a:t> Enjoyable and healthy</a:t>
            </a:r>
          </a:p>
        </p:txBody>
      </p:sp>
      <p:sp>
        <p:nvSpPr>
          <p:cNvPr id="9" name="Rectangle 8">
            <a:extLst>
              <a:ext uri="{FF2B5EF4-FFF2-40B4-BE49-F238E27FC236}">
                <a16:creationId xmlns:a16="http://schemas.microsoft.com/office/drawing/2014/main" id="{71E606C0-475E-244B-9270-2BBF9BF0FB0F}"/>
              </a:ext>
            </a:extLst>
          </p:cNvPr>
          <p:cNvSpPr/>
          <p:nvPr/>
        </p:nvSpPr>
        <p:spPr>
          <a:xfrm>
            <a:off x="7649566" y="6181747"/>
            <a:ext cx="954107" cy="318998"/>
          </a:xfrm>
          <a:prstGeom prst="rect">
            <a:avLst/>
          </a:prstGeom>
        </p:spPr>
        <p:txBody>
          <a:bodyPr wrap="none">
            <a:spAutoFit/>
          </a:bodyPr>
          <a:lstStyle/>
          <a:p>
            <a:pPr algn="r" defTabSz="426640" eaLnBrk="1" hangingPunct="1">
              <a:defRPr/>
            </a:pPr>
            <a:r>
              <a:rPr lang="en-US" sz="1473" dirty="0">
                <a:solidFill>
                  <a:prstClr val="black">
                    <a:alpha val="50000"/>
                  </a:prstClr>
                </a:solidFill>
                <a:latin typeface="Open Sans"/>
                <a:ea typeface="ＭＳ Ｐゴシック" pitchFamily="4" charset="-128"/>
                <a:cs typeface="Open Sans"/>
              </a:rPr>
              <a:t> © IFFOR</a:t>
            </a:r>
          </a:p>
        </p:txBody>
      </p:sp>
      <p:sp>
        <p:nvSpPr>
          <p:cNvPr id="20489" name="TextBox 1">
            <a:extLst>
              <a:ext uri="{FF2B5EF4-FFF2-40B4-BE49-F238E27FC236}">
                <a16:creationId xmlns:a16="http://schemas.microsoft.com/office/drawing/2014/main" id="{330D8297-FB40-C649-BD99-0514721FE15F}"/>
              </a:ext>
            </a:extLst>
          </p:cNvPr>
          <p:cNvSpPr txBox="1">
            <a:spLocks noChangeArrowheads="1"/>
          </p:cNvSpPr>
          <p:nvPr/>
        </p:nvSpPr>
        <p:spPr bwMode="auto">
          <a:xfrm>
            <a:off x="1671551" y="3589268"/>
            <a:ext cx="580089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457200" indent="-457200" defTabSz="374081">
              <a:buFont typeface="Arial" panose="020B0604020202020204" pitchFamily="34" charset="0"/>
              <a:buChar char="•"/>
            </a:pPr>
            <a:r>
              <a:rPr lang="en-US" altLang="en-US" sz="2400" b="1" dirty="0">
                <a:solidFill>
                  <a:srgbClr val="FFFFFF"/>
                </a:solidFill>
                <a:latin typeface="Open Sans Semibold" panose="020B0606030504020204" pitchFamily="34" charset="0"/>
                <a:ea typeface="Open Sans Semibold" panose="020B0606030504020204" pitchFamily="34" charset="0"/>
                <a:cs typeface="Open Sans Semibold" panose="020B0606030504020204" pitchFamily="34" charset="0"/>
              </a:rPr>
              <a:t>What are the differences between sexual material and real sex?</a:t>
            </a:r>
          </a:p>
          <a:p>
            <a:pPr marL="457200" indent="-457200" defTabSz="374081">
              <a:buFont typeface="Arial" panose="020B0604020202020204" pitchFamily="34" charset="0"/>
              <a:buChar char="•"/>
            </a:pPr>
            <a:endParaRPr lang="en-US" altLang="en-US" sz="2400" b="1" dirty="0">
              <a:solidFill>
                <a:srgbClr val="FFFFFF"/>
              </a:solidFill>
              <a:latin typeface="Open Sans Semibold" panose="020B0606030504020204" pitchFamily="34" charset="0"/>
              <a:ea typeface="Open Sans Semibold" panose="020B0606030504020204" pitchFamily="34" charset="0"/>
              <a:cs typeface="Open Sans Semibold" panose="020B0606030504020204" pitchFamily="34" charset="0"/>
            </a:endParaRPr>
          </a:p>
          <a:p>
            <a:pPr marL="457200" indent="-457200" defTabSz="374081">
              <a:buFont typeface="Arial" panose="020B0604020202020204" pitchFamily="34" charset="0"/>
              <a:buChar char="•"/>
            </a:pPr>
            <a:r>
              <a:rPr lang="en-US" altLang="en-US" sz="2400" b="1" dirty="0">
                <a:solidFill>
                  <a:srgbClr val="FFFFFF"/>
                </a:solidFill>
                <a:latin typeface="Open Sans Semibold" panose="020B0606030504020204" pitchFamily="34" charset="0"/>
                <a:ea typeface="Open Sans Semibold" panose="020B0606030504020204" pitchFamily="34" charset="0"/>
                <a:cs typeface="Open Sans Semibold" panose="020B0606030504020204" pitchFamily="34" charset="0"/>
              </a:rPr>
              <a:t>Can sexual material affect how people think about real sex?</a:t>
            </a:r>
            <a:endParaRPr lang="en-US" altLang="en-US" sz="2400" b="1" dirty="0">
              <a:solidFill>
                <a:srgbClr val="E88B2D"/>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1F732E76-E30F-B94C-BEE5-453C06F2AFA8}"/>
              </a:ext>
            </a:extLst>
          </p:cNvPr>
          <p:cNvSpPr txBox="1">
            <a:spLocks/>
          </p:cNvSpPr>
          <p:nvPr/>
        </p:nvSpPr>
        <p:spPr bwMode="auto">
          <a:xfrm>
            <a:off x="2140527" y="311727"/>
            <a:ext cx="5299364" cy="1059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r>
              <a:rPr lang="en-US" altLang="en-US" sz="5891" dirty="0">
                <a:solidFill>
                  <a:srgbClr val="CFB533"/>
                </a:solidFill>
                <a:latin typeface="Open Sans Light" panose="020B0306030504020204" pitchFamily="34" charset="0"/>
                <a:cs typeface="Open Sans Light" panose="020B0306030504020204" pitchFamily="34" charset="0"/>
              </a:rPr>
              <a:t>Fantasy </a:t>
            </a:r>
            <a:r>
              <a:rPr lang="en-US" altLang="en-US" sz="5891" i="1" dirty="0">
                <a:solidFill>
                  <a:srgbClr val="CFB533"/>
                </a:solidFill>
                <a:latin typeface="Open Sans Light" panose="020B0306030504020204" pitchFamily="34" charset="0"/>
                <a:cs typeface="Open Sans Light" panose="020B0306030504020204" pitchFamily="34" charset="0"/>
              </a:rPr>
              <a:t>versus</a:t>
            </a:r>
          </a:p>
        </p:txBody>
      </p:sp>
      <p:sp>
        <p:nvSpPr>
          <p:cNvPr id="22530" name="TextBox 6">
            <a:extLst>
              <a:ext uri="{FF2B5EF4-FFF2-40B4-BE49-F238E27FC236}">
                <a16:creationId xmlns:a16="http://schemas.microsoft.com/office/drawing/2014/main" id="{F487461F-7C39-C146-87A5-751D16E89E39}"/>
              </a:ext>
            </a:extLst>
          </p:cNvPr>
          <p:cNvSpPr txBox="1">
            <a:spLocks noChangeArrowheads="1"/>
          </p:cNvSpPr>
          <p:nvPr/>
        </p:nvSpPr>
        <p:spPr bwMode="auto">
          <a:xfrm>
            <a:off x="3075710" y="1122218"/>
            <a:ext cx="3562783" cy="9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r>
              <a:rPr lang="en-US" altLang="en-US" sz="5891" b="1" dirty="0">
                <a:solidFill>
                  <a:srgbClr val="CFB533"/>
                </a:solidFill>
                <a:latin typeface="Open Sans" panose="020B0606030504020204" pitchFamily="34" charset="0"/>
                <a:cs typeface="Open Sans Light" panose="020B0306030504020204" pitchFamily="34" charset="0"/>
              </a:rPr>
              <a:t>reality</a:t>
            </a:r>
          </a:p>
        </p:txBody>
      </p:sp>
      <p:sp>
        <p:nvSpPr>
          <p:cNvPr id="22531" name="Rectangle 8">
            <a:extLst>
              <a:ext uri="{FF2B5EF4-FFF2-40B4-BE49-F238E27FC236}">
                <a16:creationId xmlns:a16="http://schemas.microsoft.com/office/drawing/2014/main" id="{296275E7-9F98-AC4E-834B-2BCE8F421C7C}"/>
              </a:ext>
            </a:extLst>
          </p:cNvPr>
          <p:cNvSpPr>
            <a:spLocks noChangeArrowheads="1"/>
          </p:cNvSpPr>
          <p:nvPr/>
        </p:nvSpPr>
        <p:spPr bwMode="auto">
          <a:xfrm>
            <a:off x="1891146" y="2680855"/>
            <a:ext cx="6155315" cy="1448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90" tIns="44945" rIns="89890" bIns="44945"/>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r>
              <a:rPr lang="en-US" altLang="en-US" sz="2400" dirty="0">
                <a:solidFill>
                  <a:srgbClr val="CFB533"/>
                </a:solidFill>
                <a:latin typeface="Open Sans" panose="020B0606030504020204" pitchFamily="34" charset="0"/>
                <a:ea typeface="Open Sans" panose="020B0606030504020204" pitchFamily="34" charset="0"/>
                <a:cs typeface="Open Sans" panose="020B0606030504020204" pitchFamily="34" charset="0"/>
              </a:rPr>
              <a:t>We are going to go through several questions. Mark on your worksheet what you believe are the correct answers.</a:t>
            </a:r>
          </a:p>
        </p:txBody>
      </p:sp>
      <p:sp>
        <p:nvSpPr>
          <p:cNvPr id="22532" name="Rectangle 9">
            <a:extLst>
              <a:ext uri="{FF2B5EF4-FFF2-40B4-BE49-F238E27FC236}">
                <a16:creationId xmlns:a16="http://schemas.microsoft.com/office/drawing/2014/main" id="{782E4695-AEEA-D344-84A2-28E0ABC55208}"/>
              </a:ext>
            </a:extLst>
          </p:cNvPr>
          <p:cNvSpPr>
            <a:spLocks noChangeArrowheads="1"/>
          </p:cNvSpPr>
          <p:nvPr/>
        </p:nvSpPr>
        <p:spPr bwMode="auto">
          <a:xfrm>
            <a:off x="1891145" y="4501143"/>
            <a:ext cx="6828127" cy="927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90" tIns="44945" rIns="89890" bIns="44945"/>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r>
              <a:rPr lang="en-US" altLang="en-US" sz="2400" b="1" dirty="0">
                <a:solidFill>
                  <a:srgbClr val="CA6F44"/>
                </a:solidFill>
                <a:latin typeface="Open Sans Semibold" panose="020B0606030504020204" pitchFamily="34" charset="0"/>
                <a:ea typeface="Open Sans Semibold" panose="020B0606030504020204" pitchFamily="34" charset="0"/>
                <a:cs typeface="Open Sans Semibold" panose="020B0606030504020204" pitchFamily="34" charset="0"/>
              </a:rPr>
              <a:t>Afterwards we will go through the answers.</a:t>
            </a:r>
          </a:p>
        </p:txBody>
      </p:sp>
      <p:sp>
        <p:nvSpPr>
          <p:cNvPr id="22533" name="TextBox 7">
            <a:extLst>
              <a:ext uri="{FF2B5EF4-FFF2-40B4-BE49-F238E27FC236}">
                <a16:creationId xmlns:a16="http://schemas.microsoft.com/office/drawing/2014/main" id="{02FB3305-D2E7-324F-BE04-30E752FDD4B9}"/>
              </a:ext>
            </a:extLst>
          </p:cNvPr>
          <p:cNvSpPr txBox="1">
            <a:spLocks noChangeArrowheads="1"/>
          </p:cNvSpPr>
          <p:nvPr/>
        </p:nvSpPr>
        <p:spPr bwMode="auto">
          <a:xfrm>
            <a:off x="516948" y="2482129"/>
            <a:ext cx="1079217" cy="1299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890" tIns="44945" rIns="89890" bIns="44945">
            <a:spAutoFit/>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r>
              <a:rPr lang="en-US" altLang="en-US" sz="7855" dirty="0">
                <a:solidFill>
                  <a:srgbClr val="CA6F44"/>
                </a:solidFill>
                <a:latin typeface="Wingdings 2" pitchFamily="2" charset="2"/>
              </a:rPr>
              <a:t>R</a:t>
            </a:r>
          </a:p>
        </p:txBody>
      </p:sp>
      <p:sp>
        <p:nvSpPr>
          <p:cNvPr id="22534" name="Rectangle 10">
            <a:extLst>
              <a:ext uri="{FF2B5EF4-FFF2-40B4-BE49-F238E27FC236}">
                <a16:creationId xmlns:a16="http://schemas.microsoft.com/office/drawing/2014/main" id="{2336F1B2-7CD8-4543-8EAB-E12954DA1F02}"/>
              </a:ext>
            </a:extLst>
          </p:cNvPr>
          <p:cNvSpPr>
            <a:spLocks noChangeArrowheads="1"/>
          </p:cNvSpPr>
          <p:nvPr/>
        </p:nvSpPr>
        <p:spPr bwMode="auto">
          <a:xfrm>
            <a:off x="516948" y="4158243"/>
            <a:ext cx="1079217" cy="1299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890" tIns="44945" rIns="89890" bIns="44945">
            <a:spAutoFit/>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r>
              <a:rPr lang="en-US" altLang="en-US" sz="7855" dirty="0">
                <a:solidFill>
                  <a:srgbClr val="CA6F44"/>
                </a:solidFill>
                <a:latin typeface="Wingdings 2" pitchFamily="2" charset="2"/>
              </a:rPr>
              <a:t>T</a:t>
            </a:r>
          </a:p>
        </p:txBody>
      </p:sp>
      <p:sp>
        <p:nvSpPr>
          <p:cNvPr id="22535" name="object 6">
            <a:extLst>
              <a:ext uri="{FF2B5EF4-FFF2-40B4-BE49-F238E27FC236}">
                <a16:creationId xmlns:a16="http://schemas.microsoft.com/office/drawing/2014/main" id="{4FA021FE-43E9-0241-8079-64EA96B7D497}"/>
              </a:ext>
            </a:extLst>
          </p:cNvPr>
          <p:cNvSpPr>
            <a:spLocks noGrp="1"/>
          </p:cNvSpPr>
          <p:nvPr>
            <p:ph type="sldNum" sz="quarter" idx="12"/>
          </p:nvPr>
        </p:nvSpPr>
        <p:spPr bwMode="auto">
          <a:xfrm>
            <a:off x="4255078" y="5735782"/>
            <a:ext cx="590983" cy="5386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0782">
              <a:spcBef>
                <a:spcPct val="20000"/>
              </a:spcBef>
              <a:defRPr>
                <a:solidFill>
                  <a:schemeClr val="tx1"/>
                </a:solidFill>
                <a:latin typeface="Calibri" panose="020F0502020204030204" pitchFamily="34" charset="0"/>
                <a:ea typeface="ＭＳ Ｐゴシック" panose="020B0600070205080204" pitchFamily="34" charset="-128"/>
              </a:defRPr>
            </a:lvl1pPr>
            <a:lvl2pPr marL="31035737" indent="-30661656">
              <a:spcBef>
                <a:spcPct val="20000"/>
              </a:spcBef>
              <a:defRPr>
                <a:solidFill>
                  <a:schemeClr val="tx1"/>
                </a:solidFill>
                <a:latin typeface="Calibri" panose="020F0502020204030204" pitchFamily="34" charset="0"/>
                <a:ea typeface="ＭＳ Ｐゴシック" panose="020B0600070205080204" pitchFamily="34" charset="-128"/>
              </a:defRPr>
            </a:lvl2pPr>
            <a:lvl3pPr marL="935203" indent="-187041">
              <a:spcBef>
                <a:spcPct val="20000"/>
              </a:spcBef>
              <a:defRPr>
                <a:solidFill>
                  <a:schemeClr val="tx1"/>
                </a:solidFill>
                <a:latin typeface="Calibri" panose="020F0502020204030204" pitchFamily="34" charset="0"/>
                <a:ea typeface="ＭＳ Ｐゴシック" panose="020B0600070205080204" pitchFamily="34" charset="-128"/>
              </a:defRPr>
            </a:lvl3pPr>
            <a:lvl4pPr marL="1309284" indent="-187041">
              <a:spcBef>
                <a:spcPct val="20000"/>
              </a:spcBef>
              <a:defRPr>
                <a:solidFill>
                  <a:schemeClr val="tx1"/>
                </a:solidFill>
                <a:latin typeface="Calibri" panose="020F0502020204030204" pitchFamily="34" charset="0"/>
                <a:ea typeface="ＭＳ Ｐゴシック" panose="020B0600070205080204" pitchFamily="34" charset="-128"/>
              </a:defRPr>
            </a:lvl4pPr>
            <a:lvl5pPr marL="1683365" indent="-187041">
              <a:spcBef>
                <a:spcPct val="20000"/>
              </a:spcBef>
              <a:defRPr>
                <a:solidFill>
                  <a:schemeClr val="tx1"/>
                </a:solidFill>
                <a:latin typeface="Calibri" panose="020F0502020204030204" pitchFamily="34" charset="0"/>
                <a:ea typeface="ＭＳ Ｐゴシック" panose="020B0600070205080204" pitchFamily="34" charset="-128"/>
              </a:defRPr>
            </a:lvl5pPr>
            <a:lvl6pPr marL="2057446"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431527"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2805608"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179689" indent="-187041" defTabSz="374081"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374081">
              <a:lnSpc>
                <a:spcPts val="4214"/>
              </a:lnSpc>
              <a:spcBef>
                <a:spcPct val="0"/>
              </a:spcBef>
            </a:pPr>
            <a:r>
              <a:rPr lang="en-US" altLang="en-US">
                <a:solidFill>
                  <a:srgbClr val="F89829"/>
                </a:solidFill>
                <a:latin typeface="Open Sans Light" panose="020B0306030504020204" pitchFamily="34" charset="0"/>
              </a:rPr>
              <a:t>7</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E88B2D"/>
        </a:solidFill>
        <a:effectLst/>
      </p:bgPr>
    </p:bg>
    <p:spTree>
      <p:nvGrpSpPr>
        <p:cNvPr id="1" name=""/>
        <p:cNvGrpSpPr/>
        <p:nvPr/>
      </p:nvGrpSpPr>
      <p:grpSpPr>
        <a:xfrm>
          <a:off x="0" y="0"/>
          <a:ext cx="0" cy="0"/>
          <a:chOff x="0" y="0"/>
          <a:chExt cx="0" cy="0"/>
        </a:xfrm>
      </p:grpSpPr>
      <p:sp>
        <p:nvSpPr>
          <p:cNvPr id="24578" name="TextBox 9">
            <a:extLst>
              <a:ext uri="{FF2B5EF4-FFF2-40B4-BE49-F238E27FC236}">
                <a16:creationId xmlns:a16="http://schemas.microsoft.com/office/drawing/2014/main" id="{2B6757F0-01E5-1742-A936-B9FF50E5C10D}"/>
              </a:ext>
            </a:extLst>
          </p:cNvPr>
          <p:cNvSpPr txBox="1">
            <a:spLocks noChangeArrowheads="1"/>
          </p:cNvSpPr>
          <p:nvPr/>
        </p:nvSpPr>
        <p:spPr bwMode="auto">
          <a:xfrm>
            <a:off x="1000125" y="2363932"/>
            <a:ext cx="7143750" cy="118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90" tIns="44945" rIns="89890" bIns="44945">
            <a:spAutoFit/>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r>
              <a:rPr lang="en-US" altLang="en-US" sz="2373" b="1">
                <a:solidFill>
                  <a:prstClr val="white"/>
                </a:solidFill>
                <a:latin typeface="Open Sans" panose="020B0606030504020204" pitchFamily="34" charset="0"/>
                <a:cs typeface="Open Sans" panose="020B0606030504020204" pitchFamily="34" charset="0"/>
              </a:rPr>
              <a:t>Q1: At what age have more than half of children in the UK seen online sexual content? </a:t>
            </a:r>
          </a:p>
          <a:p>
            <a:pPr defTabSz="374081" eaLnBrk="1" hangingPunct="1">
              <a:spcBef>
                <a:spcPct val="0"/>
              </a:spcBef>
            </a:pPr>
            <a:endParaRPr lang="en-US" altLang="en-US" sz="2373" b="1">
              <a:solidFill>
                <a:prstClr val="white"/>
              </a:solidFill>
              <a:latin typeface="Open Sans" panose="020B0606030504020204" pitchFamily="34" charset="0"/>
              <a:cs typeface="Open Sans" panose="020B0606030504020204" pitchFamily="34" charset="0"/>
            </a:endParaRPr>
          </a:p>
        </p:txBody>
      </p:sp>
      <p:sp>
        <p:nvSpPr>
          <p:cNvPr id="24579" name="TextBox 11">
            <a:extLst>
              <a:ext uri="{FF2B5EF4-FFF2-40B4-BE49-F238E27FC236}">
                <a16:creationId xmlns:a16="http://schemas.microsoft.com/office/drawing/2014/main" id="{1965C2F1-DAED-424C-9224-36F5BB4E2E1D}"/>
              </a:ext>
            </a:extLst>
          </p:cNvPr>
          <p:cNvSpPr txBox="1">
            <a:spLocks noChangeArrowheads="1"/>
          </p:cNvSpPr>
          <p:nvPr/>
        </p:nvSpPr>
        <p:spPr bwMode="auto">
          <a:xfrm>
            <a:off x="4340114" y="5764357"/>
            <a:ext cx="430002" cy="632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890" tIns="44945" rIns="89890" bIns="44945">
            <a:spAutoFit/>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374081" eaLnBrk="1" hangingPunct="1">
              <a:spcBef>
                <a:spcPct val="0"/>
              </a:spcBef>
            </a:pPr>
            <a:r>
              <a:rPr lang="en-US" altLang="en-US" sz="3518" i="1">
                <a:solidFill>
                  <a:srgbClr val="366AB3"/>
                </a:solidFill>
                <a:latin typeface="Open Sans Light" panose="020B0306030504020204" pitchFamily="34" charset="0"/>
                <a:cs typeface="Open Sans Light" panose="020B0306030504020204" pitchFamily="34" charset="0"/>
              </a:rPr>
              <a:t>8</a:t>
            </a:r>
          </a:p>
        </p:txBody>
      </p:sp>
      <p:sp>
        <p:nvSpPr>
          <p:cNvPr id="24580" name="TextBox 15">
            <a:extLst>
              <a:ext uri="{FF2B5EF4-FFF2-40B4-BE49-F238E27FC236}">
                <a16:creationId xmlns:a16="http://schemas.microsoft.com/office/drawing/2014/main" id="{0D8E3F82-D9E2-BC4D-820F-AC20663C6F6E}"/>
              </a:ext>
            </a:extLst>
          </p:cNvPr>
          <p:cNvSpPr txBox="1">
            <a:spLocks noChangeArrowheads="1"/>
          </p:cNvSpPr>
          <p:nvPr/>
        </p:nvSpPr>
        <p:spPr bwMode="auto">
          <a:xfrm>
            <a:off x="1020907" y="3584864"/>
            <a:ext cx="3738130" cy="1153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890" tIns="44945" rIns="89890" bIns="44945"/>
          <a:lstStyle>
            <a:lvl1pPr marL="411163" indent="-411163">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336414" indent="-336414" defTabSz="374081" eaLnBrk="1" hangingPunct="1">
              <a:spcBef>
                <a:spcPct val="0"/>
              </a:spcBef>
              <a:buFontTx/>
              <a:buAutoNum type="alphaLcParenR"/>
            </a:pPr>
            <a:r>
              <a:rPr lang="en-US" altLang="en-US" sz="2373">
                <a:solidFill>
                  <a:srgbClr val="FFFFFF"/>
                </a:solidFill>
                <a:latin typeface="Open Sans" panose="020B0606030504020204" pitchFamily="34" charset="0"/>
                <a:cs typeface="Open Sans" panose="020B0606030504020204" pitchFamily="34" charset="0"/>
              </a:rPr>
              <a:t>12</a:t>
            </a:r>
          </a:p>
          <a:p>
            <a:pPr marL="336414" indent="-336414" defTabSz="374081" eaLnBrk="1" hangingPunct="1">
              <a:spcBef>
                <a:spcPct val="0"/>
              </a:spcBef>
              <a:buFontTx/>
              <a:buAutoNum type="alphaLcParenR"/>
            </a:pPr>
            <a:r>
              <a:rPr lang="en-US" altLang="en-US" sz="2373">
                <a:solidFill>
                  <a:srgbClr val="FFFFFF"/>
                </a:solidFill>
                <a:latin typeface="Open Sans" panose="020B0606030504020204" pitchFamily="34" charset="0"/>
                <a:cs typeface="Open Sans" panose="020B0606030504020204" pitchFamily="34" charset="0"/>
              </a:rPr>
              <a:t>14</a:t>
            </a:r>
          </a:p>
          <a:p>
            <a:pPr marL="336414" indent="-336414" defTabSz="374081" eaLnBrk="1" hangingPunct="1">
              <a:spcBef>
                <a:spcPct val="0"/>
              </a:spcBef>
              <a:buFontTx/>
              <a:buAutoNum type="alphaLcParenR"/>
            </a:pPr>
            <a:r>
              <a:rPr lang="en-US" altLang="en-US" sz="2373">
                <a:solidFill>
                  <a:srgbClr val="FFFFFF"/>
                </a:solidFill>
                <a:latin typeface="Open Sans" panose="020B0606030504020204" pitchFamily="34" charset="0"/>
                <a:cs typeface="Open Sans" panose="020B0606030504020204" pitchFamily="34" charset="0"/>
              </a:rPr>
              <a:t>16</a:t>
            </a:r>
          </a:p>
        </p:txBody>
      </p:sp>
      <p:sp>
        <p:nvSpPr>
          <p:cNvPr id="24581" name="Title 1">
            <a:extLst>
              <a:ext uri="{FF2B5EF4-FFF2-40B4-BE49-F238E27FC236}">
                <a16:creationId xmlns:a16="http://schemas.microsoft.com/office/drawing/2014/main" id="{2E5C956B-DEEC-C445-8395-1378D35A10F4}"/>
              </a:ext>
            </a:extLst>
          </p:cNvPr>
          <p:cNvSpPr txBox="1">
            <a:spLocks/>
          </p:cNvSpPr>
          <p:nvPr/>
        </p:nvSpPr>
        <p:spPr bwMode="auto">
          <a:xfrm>
            <a:off x="2826327" y="436418"/>
            <a:ext cx="5299364" cy="810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r>
              <a:rPr lang="en-US" altLang="en-US" sz="3273">
                <a:solidFill>
                  <a:srgbClr val="FFFFFF"/>
                </a:solidFill>
                <a:latin typeface="Open Sans Light" panose="020B0306030504020204" pitchFamily="34" charset="0"/>
                <a:cs typeface="Open Sans Light" panose="020B0306030504020204" pitchFamily="34" charset="0"/>
              </a:rPr>
              <a:t>Fantasy </a:t>
            </a:r>
            <a:r>
              <a:rPr lang="en-US" altLang="en-US" sz="3273" i="1">
                <a:solidFill>
                  <a:srgbClr val="FFFFFF"/>
                </a:solidFill>
                <a:latin typeface="Open Sans Light" panose="020B0306030504020204" pitchFamily="34" charset="0"/>
                <a:cs typeface="Open Sans Light" panose="020B0306030504020204" pitchFamily="34" charset="0"/>
              </a:rPr>
              <a:t>versus</a:t>
            </a:r>
          </a:p>
        </p:txBody>
      </p:sp>
      <p:sp>
        <p:nvSpPr>
          <p:cNvPr id="24582" name="TextBox 6">
            <a:extLst>
              <a:ext uri="{FF2B5EF4-FFF2-40B4-BE49-F238E27FC236}">
                <a16:creationId xmlns:a16="http://schemas.microsoft.com/office/drawing/2014/main" id="{0722625E-1273-C549-A466-BC2EA3AF3D79}"/>
              </a:ext>
            </a:extLst>
          </p:cNvPr>
          <p:cNvSpPr txBox="1">
            <a:spLocks noChangeArrowheads="1"/>
          </p:cNvSpPr>
          <p:nvPr/>
        </p:nvSpPr>
        <p:spPr bwMode="auto">
          <a:xfrm>
            <a:off x="4073237" y="810491"/>
            <a:ext cx="35627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r>
              <a:rPr lang="en-US" altLang="en-US" sz="3600" b="1">
                <a:solidFill>
                  <a:srgbClr val="FFFFFF"/>
                </a:solidFill>
                <a:latin typeface="Open Sans" panose="020B0606030504020204" pitchFamily="34" charset="0"/>
                <a:cs typeface="Open Sans Light" panose="020B0306030504020204" pitchFamily="34" charset="0"/>
              </a:rPr>
              <a:t>reality</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Box 9">
            <a:extLst>
              <a:ext uri="{FF2B5EF4-FFF2-40B4-BE49-F238E27FC236}">
                <a16:creationId xmlns:a16="http://schemas.microsoft.com/office/drawing/2014/main" id="{81A24A6C-E124-EA40-B6F7-E65E83C6AD17}"/>
              </a:ext>
            </a:extLst>
          </p:cNvPr>
          <p:cNvSpPr txBox="1">
            <a:spLocks noChangeArrowheads="1"/>
          </p:cNvSpPr>
          <p:nvPr/>
        </p:nvSpPr>
        <p:spPr bwMode="auto">
          <a:xfrm>
            <a:off x="1000125" y="2371726"/>
            <a:ext cx="7143750" cy="82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90" tIns="44945" rIns="89890" bIns="44945">
            <a:spAutoFit/>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r>
              <a:rPr lang="en-US" altLang="en-US" sz="2373" b="1">
                <a:solidFill>
                  <a:srgbClr val="366AB3"/>
                </a:solidFill>
                <a:latin typeface="Open Sans" panose="020B0606030504020204" pitchFamily="34" charset="0"/>
                <a:cs typeface="Open Sans" panose="020B0606030504020204" pitchFamily="34" charset="0"/>
              </a:rPr>
              <a:t>Q2: As a young person, are you more likely to see sexual content by accident or on purpose?</a:t>
            </a:r>
          </a:p>
        </p:txBody>
      </p:sp>
      <p:sp>
        <p:nvSpPr>
          <p:cNvPr id="26626" name="TextBox 11">
            <a:extLst>
              <a:ext uri="{FF2B5EF4-FFF2-40B4-BE49-F238E27FC236}">
                <a16:creationId xmlns:a16="http://schemas.microsoft.com/office/drawing/2014/main" id="{1C413A07-5C2C-5944-BFB1-34AA6F66F686}"/>
              </a:ext>
            </a:extLst>
          </p:cNvPr>
          <p:cNvSpPr txBox="1">
            <a:spLocks noChangeArrowheads="1"/>
          </p:cNvSpPr>
          <p:nvPr/>
        </p:nvSpPr>
        <p:spPr bwMode="auto">
          <a:xfrm>
            <a:off x="4380379" y="5764357"/>
            <a:ext cx="430002" cy="632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890" tIns="44945" rIns="89890" bIns="44945">
            <a:spAutoFit/>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374081" eaLnBrk="1" hangingPunct="1">
              <a:spcBef>
                <a:spcPct val="0"/>
              </a:spcBef>
            </a:pPr>
            <a:r>
              <a:rPr lang="en-US" altLang="en-US" sz="3518" i="1">
                <a:solidFill>
                  <a:srgbClr val="366AB3"/>
                </a:solidFill>
                <a:latin typeface="Open Sans Light" panose="020B0306030504020204" pitchFamily="34" charset="0"/>
                <a:cs typeface="Open Sans Light" panose="020B0306030504020204" pitchFamily="34" charset="0"/>
              </a:rPr>
              <a:t>9</a:t>
            </a:r>
          </a:p>
        </p:txBody>
      </p:sp>
      <p:sp>
        <p:nvSpPr>
          <p:cNvPr id="26627" name="TextBox 15">
            <a:extLst>
              <a:ext uri="{FF2B5EF4-FFF2-40B4-BE49-F238E27FC236}">
                <a16:creationId xmlns:a16="http://schemas.microsoft.com/office/drawing/2014/main" id="{D4E543F9-8F54-B04A-8267-8E6DE7AFFA29}"/>
              </a:ext>
            </a:extLst>
          </p:cNvPr>
          <p:cNvSpPr txBox="1">
            <a:spLocks noChangeArrowheads="1"/>
          </p:cNvSpPr>
          <p:nvPr/>
        </p:nvSpPr>
        <p:spPr bwMode="auto">
          <a:xfrm>
            <a:off x="1020907" y="3431598"/>
            <a:ext cx="6744999"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890" tIns="44945" rIns="89890" bIns="44945"/>
          <a:lstStyle>
            <a:lvl1pPr marL="411163" indent="-411163">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336414" indent="-336414" defTabSz="374081" eaLnBrk="1" hangingPunct="1">
              <a:spcBef>
                <a:spcPct val="0"/>
              </a:spcBef>
            </a:pPr>
            <a:endParaRPr lang="en-US" altLang="en-US" sz="2373">
              <a:solidFill>
                <a:srgbClr val="366AB3"/>
              </a:solidFill>
              <a:latin typeface="Open Sans" panose="020B0606030504020204" pitchFamily="34" charset="0"/>
              <a:cs typeface="Open Sans" panose="020B0606030504020204" pitchFamily="34" charset="0"/>
            </a:endParaRPr>
          </a:p>
          <a:p>
            <a:pPr marL="336414" indent="-336414" defTabSz="374081" eaLnBrk="1" hangingPunct="1">
              <a:spcBef>
                <a:spcPct val="0"/>
              </a:spcBef>
              <a:buFontTx/>
              <a:buAutoNum type="alphaLcParenR"/>
            </a:pPr>
            <a:r>
              <a:rPr lang="en-US" altLang="en-US" sz="2373">
                <a:solidFill>
                  <a:srgbClr val="366AB3"/>
                </a:solidFill>
                <a:latin typeface="Open Sans" panose="020B0606030504020204" pitchFamily="34" charset="0"/>
                <a:cs typeface="Open Sans" panose="020B0606030504020204" pitchFamily="34" charset="0"/>
              </a:rPr>
              <a:t>Deliberately</a:t>
            </a:r>
          </a:p>
          <a:p>
            <a:pPr marL="336414" indent="-336414" defTabSz="374081" eaLnBrk="1" hangingPunct="1">
              <a:spcBef>
                <a:spcPct val="0"/>
              </a:spcBef>
              <a:buFontTx/>
              <a:buAutoNum type="alphaLcParenR"/>
            </a:pPr>
            <a:endParaRPr lang="en-US" altLang="en-US" sz="2373">
              <a:solidFill>
                <a:srgbClr val="366AB3"/>
              </a:solidFill>
              <a:latin typeface="Open Sans" panose="020B0606030504020204" pitchFamily="34" charset="0"/>
              <a:cs typeface="Open Sans" panose="020B0606030504020204" pitchFamily="34" charset="0"/>
            </a:endParaRPr>
          </a:p>
          <a:p>
            <a:pPr marL="336414" indent="-336414" defTabSz="374081" eaLnBrk="1" hangingPunct="1">
              <a:spcBef>
                <a:spcPct val="0"/>
              </a:spcBef>
              <a:buFontTx/>
              <a:buAutoNum type="alphaLcParenR"/>
            </a:pPr>
            <a:r>
              <a:rPr lang="en-US" altLang="en-US" sz="2373">
                <a:solidFill>
                  <a:srgbClr val="366AB3"/>
                </a:solidFill>
                <a:latin typeface="Open Sans" panose="020B0606030504020204" pitchFamily="34" charset="0"/>
                <a:cs typeface="Open Sans" panose="020B0606030504020204" pitchFamily="34" charset="0"/>
              </a:rPr>
              <a:t>By accident </a:t>
            </a:r>
          </a:p>
        </p:txBody>
      </p:sp>
      <p:sp>
        <p:nvSpPr>
          <p:cNvPr id="26628" name="Title 1">
            <a:extLst>
              <a:ext uri="{FF2B5EF4-FFF2-40B4-BE49-F238E27FC236}">
                <a16:creationId xmlns:a16="http://schemas.microsoft.com/office/drawing/2014/main" id="{F0511B2B-D918-5E4B-A2CF-A9DFFDDE77D4}"/>
              </a:ext>
            </a:extLst>
          </p:cNvPr>
          <p:cNvSpPr txBox="1">
            <a:spLocks/>
          </p:cNvSpPr>
          <p:nvPr/>
        </p:nvSpPr>
        <p:spPr bwMode="auto">
          <a:xfrm>
            <a:off x="2826327" y="498764"/>
            <a:ext cx="5299364" cy="810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r>
              <a:rPr lang="en-US" altLang="en-US" sz="3273">
                <a:solidFill>
                  <a:srgbClr val="366AB3"/>
                </a:solidFill>
                <a:latin typeface="Open Sans Light" panose="020B0306030504020204" pitchFamily="34" charset="0"/>
                <a:cs typeface="Open Sans Light" panose="020B0306030504020204" pitchFamily="34" charset="0"/>
              </a:rPr>
              <a:t>Fantasy </a:t>
            </a:r>
            <a:r>
              <a:rPr lang="en-US" altLang="en-US" sz="3273" i="1">
                <a:solidFill>
                  <a:srgbClr val="366AB3"/>
                </a:solidFill>
                <a:latin typeface="Open Sans Light" panose="020B0306030504020204" pitchFamily="34" charset="0"/>
                <a:cs typeface="Open Sans Light" panose="020B0306030504020204" pitchFamily="34" charset="0"/>
              </a:rPr>
              <a:t>versus</a:t>
            </a:r>
          </a:p>
        </p:txBody>
      </p:sp>
      <p:sp>
        <p:nvSpPr>
          <p:cNvPr id="26629" name="TextBox 6">
            <a:extLst>
              <a:ext uri="{FF2B5EF4-FFF2-40B4-BE49-F238E27FC236}">
                <a16:creationId xmlns:a16="http://schemas.microsoft.com/office/drawing/2014/main" id="{3D382BE0-F250-E946-B9FB-1B9930C3F912}"/>
              </a:ext>
            </a:extLst>
          </p:cNvPr>
          <p:cNvSpPr txBox="1">
            <a:spLocks noChangeArrowheads="1"/>
          </p:cNvSpPr>
          <p:nvPr/>
        </p:nvSpPr>
        <p:spPr bwMode="auto">
          <a:xfrm>
            <a:off x="4073237" y="872837"/>
            <a:ext cx="35627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r>
              <a:rPr lang="en-US" altLang="en-US" sz="3600" b="1">
                <a:solidFill>
                  <a:srgbClr val="366AB3"/>
                </a:solidFill>
                <a:latin typeface="Open Sans" panose="020B0606030504020204" pitchFamily="34" charset="0"/>
                <a:cs typeface="Open Sans Light" panose="020B0306030504020204" pitchFamily="34" charset="0"/>
              </a:rPr>
              <a:t>reality</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AFC344"/>
        </a:solidFill>
        <a:effectLst/>
      </p:bgPr>
    </p:bg>
    <p:spTree>
      <p:nvGrpSpPr>
        <p:cNvPr id="1" name=""/>
        <p:cNvGrpSpPr/>
        <p:nvPr/>
      </p:nvGrpSpPr>
      <p:grpSpPr>
        <a:xfrm>
          <a:off x="0" y="0"/>
          <a:ext cx="0" cy="0"/>
          <a:chOff x="0" y="0"/>
          <a:chExt cx="0" cy="0"/>
        </a:xfrm>
      </p:grpSpPr>
      <p:sp>
        <p:nvSpPr>
          <p:cNvPr id="28674" name="TextBox 9">
            <a:extLst>
              <a:ext uri="{FF2B5EF4-FFF2-40B4-BE49-F238E27FC236}">
                <a16:creationId xmlns:a16="http://schemas.microsoft.com/office/drawing/2014/main" id="{E70DCE1F-82B7-5D42-AB70-819A4571303D}"/>
              </a:ext>
            </a:extLst>
          </p:cNvPr>
          <p:cNvSpPr txBox="1">
            <a:spLocks noChangeArrowheads="1"/>
          </p:cNvSpPr>
          <p:nvPr/>
        </p:nvSpPr>
        <p:spPr bwMode="auto">
          <a:xfrm>
            <a:off x="1000125" y="2371726"/>
            <a:ext cx="7143750" cy="82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90" tIns="44945" rIns="89890" bIns="44945">
            <a:spAutoFit/>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r>
              <a:rPr lang="en-US" altLang="en-US" sz="2373" b="1">
                <a:solidFill>
                  <a:srgbClr val="FFFFFF"/>
                </a:solidFill>
                <a:latin typeface="Open Sans" panose="020B0606030504020204" pitchFamily="34" charset="0"/>
                <a:cs typeface="Open Sans" panose="020B0606030504020204" pitchFamily="34" charset="0"/>
              </a:rPr>
              <a:t>Q3: How many young people have shared a naked or semi naked picture of themselves? </a:t>
            </a:r>
          </a:p>
        </p:txBody>
      </p:sp>
      <p:sp>
        <p:nvSpPr>
          <p:cNvPr id="28675" name="TextBox 11">
            <a:extLst>
              <a:ext uri="{FF2B5EF4-FFF2-40B4-BE49-F238E27FC236}">
                <a16:creationId xmlns:a16="http://schemas.microsoft.com/office/drawing/2014/main" id="{357E519C-3266-9D46-878D-3565B9F09251}"/>
              </a:ext>
            </a:extLst>
          </p:cNvPr>
          <p:cNvSpPr txBox="1">
            <a:spLocks noChangeArrowheads="1"/>
          </p:cNvSpPr>
          <p:nvPr/>
        </p:nvSpPr>
        <p:spPr bwMode="auto">
          <a:xfrm>
            <a:off x="4256146" y="5764357"/>
            <a:ext cx="678467" cy="632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890" tIns="44945" rIns="89890" bIns="44945">
            <a:spAutoFit/>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374081" eaLnBrk="1" hangingPunct="1">
              <a:spcBef>
                <a:spcPct val="0"/>
              </a:spcBef>
            </a:pPr>
            <a:r>
              <a:rPr lang="en-US" altLang="en-US" sz="3518" i="1">
                <a:solidFill>
                  <a:srgbClr val="366AB3"/>
                </a:solidFill>
                <a:latin typeface="Open Sans Light" panose="020B0306030504020204" pitchFamily="34" charset="0"/>
                <a:cs typeface="Open Sans Light" panose="020B0306030504020204" pitchFamily="34" charset="0"/>
              </a:rPr>
              <a:t>10</a:t>
            </a:r>
          </a:p>
        </p:txBody>
      </p:sp>
      <p:sp>
        <p:nvSpPr>
          <p:cNvPr id="28676" name="TextBox 15">
            <a:extLst>
              <a:ext uri="{FF2B5EF4-FFF2-40B4-BE49-F238E27FC236}">
                <a16:creationId xmlns:a16="http://schemas.microsoft.com/office/drawing/2014/main" id="{BBF9D9EC-F4F4-224E-B6D6-C4BD5ABD340B}"/>
              </a:ext>
            </a:extLst>
          </p:cNvPr>
          <p:cNvSpPr txBox="1">
            <a:spLocks noChangeArrowheads="1"/>
          </p:cNvSpPr>
          <p:nvPr/>
        </p:nvSpPr>
        <p:spPr bwMode="auto">
          <a:xfrm>
            <a:off x="1020907" y="3431598"/>
            <a:ext cx="6744999"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890" tIns="44945" rIns="89890" bIns="44945"/>
          <a:lstStyle>
            <a:lvl1pPr marL="411163" indent="-411163">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336414" indent="-336414" defTabSz="374081" eaLnBrk="1" hangingPunct="1">
              <a:spcBef>
                <a:spcPct val="0"/>
              </a:spcBef>
              <a:buFontTx/>
              <a:buAutoNum type="alphaLcParenR"/>
            </a:pPr>
            <a:endParaRPr lang="en-US" altLang="en-US" sz="2373">
              <a:solidFill>
                <a:srgbClr val="FFFFFF"/>
              </a:solidFill>
              <a:latin typeface="Open Sans" panose="020B0606030504020204" pitchFamily="34" charset="0"/>
              <a:cs typeface="Open Sans" panose="020B0606030504020204" pitchFamily="34" charset="0"/>
            </a:endParaRPr>
          </a:p>
          <a:p>
            <a:pPr marL="336414" indent="-336414" defTabSz="374081" eaLnBrk="1" hangingPunct="1">
              <a:spcBef>
                <a:spcPct val="0"/>
              </a:spcBef>
              <a:buFontTx/>
              <a:buAutoNum type="alphaLcParenR"/>
            </a:pPr>
            <a:r>
              <a:rPr lang="en-US" altLang="en-US" sz="2373">
                <a:solidFill>
                  <a:srgbClr val="FFFFFF"/>
                </a:solidFill>
                <a:latin typeface="Open Sans" panose="020B0606030504020204" pitchFamily="34" charset="0"/>
                <a:cs typeface="Open Sans" panose="020B0606030504020204" pitchFamily="34" charset="0"/>
              </a:rPr>
              <a:t>1 in 4</a:t>
            </a:r>
          </a:p>
          <a:p>
            <a:pPr marL="336414" indent="-336414" defTabSz="374081" eaLnBrk="1" hangingPunct="1">
              <a:spcBef>
                <a:spcPct val="0"/>
              </a:spcBef>
              <a:buFontTx/>
              <a:buAutoNum type="alphaLcParenR"/>
            </a:pPr>
            <a:r>
              <a:rPr lang="en-US" altLang="en-US" sz="2373">
                <a:solidFill>
                  <a:srgbClr val="FFFFFF"/>
                </a:solidFill>
                <a:latin typeface="Open Sans" panose="020B0606030504020204" pitchFamily="34" charset="0"/>
                <a:cs typeface="Open Sans" panose="020B0606030504020204" pitchFamily="34" charset="0"/>
              </a:rPr>
              <a:t>1 in 8</a:t>
            </a:r>
          </a:p>
          <a:p>
            <a:pPr marL="336414" indent="-336414" defTabSz="374081" eaLnBrk="1" hangingPunct="1">
              <a:spcBef>
                <a:spcPct val="0"/>
              </a:spcBef>
              <a:buFontTx/>
              <a:buAutoNum type="alphaLcParenR"/>
            </a:pPr>
            <a:r>
              <a:rPr lang="en-US" altLang="en-US" sz="2373">
                <a:solidFill>
                  <a:srgbClr val="FFFFFF"/>
                </a:solidFill>
                <a:latin typeface="Open Sans" panose="020B0606030504020204" pitchFamily="34" charset="0"/>
                <a:cs typeface="Open Sans" panose="020B0606030504020204" pitchFamily="34" charset="0"/>
              </a:rPr>
              <a:t>1 in 16</a:t>
            </a:r>
          </a:p>
          <a:p>
            <a:pPr marL="336414" indent="-336414" defTabSz="374081" eaLnBrk="1" hangingPunct="1">
              <a:spcBef>
                <a:spcPct val="0"/>
              </a:spcBef>
              <a:buFontTx/>
              <a:buAutoNum type="alphaLcParenR"/>
            </a:pPr>
            <a:endParaRPr lang="en-US" altLang="en-US" sz="2373">
              <a:solidFill>
                <a:srgbClr val="FFFFFF"/>
              </a:solidFill>
              <a:latin typeface="Open Sans" panose="020B0606030504020204" pitchFamily="34" charset="0"/>
              <a:cs typeface="Open Sans" panose="020B0606030504020204" pitchFamily="34" charset="0"/>
            </a:endParaRPr>
          </a:p>
        </p:txBody>
      </p:sp>
      <p:sp>
        <p:nvSpPr>
          <p:cNvPr id="28677" name="Title 1">
            <a:extLst>
              <a:ext uri="{FF2B5EF4-FFF2-40B4-BE49-F238E27FC236}">
                <a16:creationId xmlns:a16="http://schemas.microsoft.com/office/drawing/2014/main" id="{013C5054-0048-864A-95F2-48D6F7E0FFC5}"/>
              </a:ext>
            </a:extLst>
          </p:cNvPr>
          <p:cNvSpPr txBox="1">
            <a:spLocks/>
          </p:cNvSpPr>
          <p:nvPr/>
        </p:nvSpPr>
        <p:spPr bwMode="auto">
          <a:xfrm>
            <a:off x="2826327" y="498764"/>
            <a:ext cx="5299364" cy="810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r>
              <a:rPr lang="en-US" altLang="en-US" sz="3273">
                <a:solidFill>
                  <a:srgbClr val="FFFFFF"/>
                </a:solidFill>
                <a:latin typeface="Open Sans Light" panose="020B0306030504020204" pitchFamily="34" charset="0"/>
                <a:cs typeface="Open Sans Light" panose="020B0306030504020204" pitchFamily="34" charset="0"/>
              </a:rPr>
              <a:t>Fantasy </a:t>
            </a:r>
            <a:r>
              <a:rPr lang="en-US" altLang="en-US" sz="3273" i="1">
                <a:solidFill>
                  <a:srgbClr val="FFFFFF"/>
                </a:solidFill>
                <a:latin typeface="Open Sans Light" panose="020B0306030504020204" pitchFamily="34" charset="0"/>
                <a:cs typeface="Open Sans Light" panose="020B0306030504020204" pitchFamily="34" charset="0"/>
              </a:rPr>
              <a:t>versus</a:t>
            </a:r>
          </a:p>
        </p:txBody>
      </p:sp>
      <p:sp>
        <p:nvSpPr>
          <p:cNvPr id="28678" name="TextBox 6">
            <a:extLst>
              <a:ext uri="{FF2B5EF4-FFF2-40B4-BE49-F238E27FC236}">
                <a16:creationId xmlns:a16="http://schemas.microsoft.com/office/drawing/2014/main" id="{E744810F-7DAE-164F-93A6-8E3A91A80B87}"/>
              </a:ext>
            </a:extLst>
          </p:cNvPr>
          <p:cNvSpPr txBox="1">
            <a:spLocks noChangeArrowheads="1"/>
          </p:cNvSpPr>
          <p:nvPr/>
        </p:nvSpPr>
        <p:spPr bwMode="auto">
          <a:xfrm>
            <a:off x="4073237" y="872837"/>
            <a:ext cx="35627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r>
              <a:rPr lang="en-US" altLang="en-US" sz="3600" b="1">
                <a:solidFill>
                  <a:prstClr val="white"/>
                </a:solidFill>
                <a:latin typeface="Open Sans" panose="020B0606030504020204" pitchFamily="34" charset="0"/>
                <a:cs typeface="Open Sans Light" panose="020B0306030504020204" pitchFamily="34" charset="0"/>
              </a:rPr>
              <a:t>reality</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A3CCE3"/>
        </a:solidFill>
        <a:effectLst/>
      </p:bgPr>
    </p:bg>
    <p:spTree>
      <p:nvGrpSpPr>
        <p:cNvPr id="1" name=""/>
        <p:cNvGrpSpPr/>
        <p:nvPr/>
      </p:nvGrpSpPr>
      <p:grpSpPr>
        <a:xfrm>
          <a:off x="0" y="0"/>
          <a:ext cx="0" cy="0"/>
          <a:chOff x="0" y="0"/>
          <a:chExt cx="0" cy="0"/>
        </a:xfrm>
      </p:grpSpPr>
      <p:sp>
        <p:nvSpPr>
          <p:cNvPr id="28674" name="TextBox 9">
            <a:extLst>
              <a:ext uri="{FF2B5EF4-FFF2-40B4-BE49-F238E27FC236}">
                <a16:creationId xmlns:a16="http://schemas.microsoft.com/office/drawing/2014/main" id="{66F7935A-A30B-DC44-990C-59555B6FC40C}"/>
              </a:ext>
            </a:extLst>
          </p:cNvPr>
          <p:cNvSpPr txBox="1">
            <a:spLocks noChangeArrowheads="1"/>
          </p:cNvSpPr>
          <p:nvPr/>
        </p:nvSpPr>
        <p:spPr bwMode="auto">
          <a:xfrm>
            <a:off x="1000125" y="2543176"/>
            <a:ext cx="7143750" cy="821096"/>
          </a:xfrm>
          <a:prstGeom prst="rect">
            <a:avLst/>
          </a:prstGeom>
          <a:noFill/>
          <a:ln>
            <a:noFill/>
          </a:ln>
        </p:spPr>
        <p:txBody>
          <a:bodyPr lIns="89890" tIns="44945" rIns="89890" bIns="44945">
            <a:spAutoFit/>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defRPr/>
            </a:pPr>
            <a:r>
              <a:rPr lang="en-US" altLang="en-US" sz="2373" b="1" dirty="0">
                <a:solidFill>
                  <a:prstClr val="black">
                    <a:lumMod val="65000"/>
                    <a:lumOff val="35000"/>
                  </a:prstClr>
                </a:solidFill>
                <a:latin typeface="Open Sans" panose="020B0606030504020204" pitchFamily="34" charset="0"/>
                <a:cs typeface="Open Sans" panose="020B0606030504020204" pitchFamily="34" charset="0"/>
              </a:rPr>
              <a:t>Q4: Is it </a:t>
            </a:r>
            <a:r>
              <a:rPr lang="en-US" altLang="en-US" sz="2373" b="1" i="1"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illegal</a:t>
            </a:r>
            <a:r>
              <a:rPr lang="en-US" altLang="en-US" sz="2373" b="1" dirty="0">
                <a:solidFill>
                  <a:prstClr val="black">
                    <a:lumMod val="65000"/>
                    <a:lumOff val="35000"/>
                  </a:prstClr>
                </a:solidFill>
                <a:latin typeface="Open Sans" panose="020B0606030504020204" pitchFamily="34" charset="0"/>
                <a:cs typeface="Open Sans" panose="020B0606030504020204" pitchFamily="34" charset="0"/>
              </a:rPr>
              <a:t> to watch pornography with someone under the age of 18?</a:t>
            </a:r>
          </a:p>
        </p:txBody>
      </p:sp>
      <p:sp>
        <p:nvSpPr>
          <p:cNvPr id="28675" name="TextBox 11">
            <a:extLst>
              <a:ext uri="{FF2B5EF4-FFF2-40B4-BE49-F238E27FC236}">
                <a16:creationId xmlns:a16="http://schemas.microsoft.com/office/drawing/2014/main" id="{5BB3530B-0865-1C45-A098-9BD9FB216689}"/>
              </a:ext>
            </a:extLst>
          </p:cNvPr>
          <p:cNvSpPr txBox="1">
            <a:spLocks noChangeArrowheads="1"/>
          </p:cNvSpPr>
          <p:nvPr/>
        </p:nvSpPr>
        <p:spPr bwMode="auto">
          <a:xfrm>
            <a:off x="4215882" y="5764357"/>
            <a:ext cx="678467" cy="632134"/>
          </a:xfrm>
          <a:prstGeom prst="rect">
            <a:avLst/>
          </a:prstGeom>
          <a:noFill/>
          <a:ln>
            <a:noFill/>
          </a:ln>
        </p:spPr>
        <p:txBody>
          <a:bodyPr wrap="none" lIns="89890" tIns="44945" rIns="89890" bIns="44945">
            <a:spAutoFit/>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374081" eaLnBrk="1" hangingPunct="1">
              <a:spcBef>
                <a:spcPct val="0"/>
              </a:spcBef>
              <a:defRPr/>
            </a:pPr>
            <a:r>
              <a:rPr lang="en-US" altLang="en-US" sz="3518" i="1" dirty="0">
                <a:solidFill>
                  <a:prstClr val="black">
                    <a:lumMod val="50000"/>
                    <a:lumOff val="50000"/>
                  </a:prstClr>
                </a:solidFill>
                <a:latin typeface="Open Sans Light" panose="020B0306030504020204" pitchFamily="34" charset="0"/>
                <a:cs typeface="Open Sans Light" panose="020B0306030504020204" pitchFamily="34" charset="0"/>
              </a:rPr>
              <a:t>11</a:t>
            </a:r>
          </a:p>
        </p:txBody>
      </p:sp>
      <p:sp>
        <p:nvSpPr>
          <p:cNvPr id="28676" name="TextBox 15">
            <a:extLst>
              <a:ext uri="{FF2B5EF4-FFF2-40B4-BE49-F238E27FC236}">
                <a16:creationId xmlns:a16="http://schemas.microsoft.com/office/drawing/2014/main" id="{317D4864-D3F2-4048-B45A-6EE5CA598662}"/>
              </a:ext>
            </a:extLst>
          </p:cNvPr>
          <p:cNvSpPr txBox="1">
            <a:spLocks noChangeArrowheads="1"/>
          </p:cNvSpPr>
          <p:nvPr/>
        </p:nvSpPr>
        <p:spPr bwMode="auto">
          <a:xfrm>
            <a:off x="1020907" y="3430300"/>
            <a:ext cx="5242214" cy="2176895"/>
          </a:xfrm>
          <a:prstGeom prst="rect">
            <a:avLst/>
          </a:prstGeom>
          <a:noFill/>
          <a:ln>
            <a:noFill/>
          </a:ln>
        </p:spPr>
        <p:txBody>
          <a:bodyPr wrap="none" lIns="89890" tIns="44945" rIns="89890" bIns="44945"/>
          <a:lstStyle>
            <a:lvl1pPr marL="411163" indent="-411163">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336414" indent="-336414" defTabSz="374081" eaLnBrk="1" hangingPunct="1">
              <a:spcBef>
                <a:spcPct val="0"/>
              </a:spcBef>
              <a:buFontTx/>
              <a:buAutoNum type="alphaLcParenR"/>
              <a:defRPr/>
            </a:pPr>
            <a:endParaRPr lang="en-US" altLang="en-US" sz="2373" dirty="0">
              <a:solidFill>
                <a:prstClr val="black">
                  <a:lumMod val="65000"/>
                  <a:lumOff val="35000"/>
                </a:prstClr>
              </a:solidFill>
              <a:latin typeface="Open Sans" panose="020B0606030504020204" pitchFamily="34" charset="0"/>
              <a:cs typeface="Open Sans" panose="020B0606030504020204" pitchFamily="34" charset="0"/>
            </a:endParaRPr>
          </a:p>
          <a:p>
            <a:pPr marL="336414" indent="-336414" defTabSz="374081" eaLnBrk="1" hangingPunct="1">
              <a:spcBef>
                <a:spcPct val="0"/>
              </a:spcBef>
              <a:buFontTx/>
              <a:buAutoNum type="alphaLcParenR"/>
              <a:defRPr/>
            </a:pPr>
            <a:r>
              <a:rPr lang="en-US" altLang="en-US" sz="2373" dirty="0">
                <a:solidFill>
                  <a:prstClr val="black">
                    <a:lumMod val="65000"/>
                    <a:lumOff val="35000"/>
                  </a:prstClr>
                </a:solidFill>
                <a:latin typeface="Open Sans" panose="020B0606030504020204" pitchFamily="34" charset="0"/>
                <a:cs typeface="Open Sans" panose="020B0606030504020204" pitchFamily="34" charset="0"/>
              </a:rPr>
              <a:t>Yes</a:t>
            </a:r>
          </a:p>
          <a:p>
            <a:pPr marL="336414" indent="-336414" defTabSz="374081" eaLnBrk="1" hangingPunct="1">
              <a:spcBef>
                <a:spcPct val="0"/>
              </a:spcBef>
              <a:buFontTx/>
              <a:buAutoNum type="alphaLcParenR"/>
              <a:defRPr/>
            </a:pPr>
            <a:endParaRPr lang="en-US" altLang="en-US" sz="2373" dirty="0">
              <a:solidFill>
                <a:prstClr val="black">
                  <a:lumMod val="65000"/>
                  <a:lumOff val="35000"/>
                </a:prstClr>
              </a:solidFill>
              <a:latin typeface="Open Sans" panose="020B0606030504020204" pitchFamily="34" charset="0"/>
              <a:cs typeface="Open Sans" panose="020B0606030504020204" pitchFamily="34" charset="0"/>
            </a:endParaRPr>
          </a:p>
          <a:p>
            <a:pPr marL="336414" indent="-336414" defTabSz="374081" eaLnBrk="1" hangingPunct="1">
              <a:spcBef>
                <a:spcPct val="0"/>
              </a:spcBef>
              <a:buFontTx/>
              <a:buAutoNum type="alphaLcParenR"/>
              <a:defRPr/>
            </a:pPr>
            <a:r>
              <a:rPr lang="en-US" altLang="en-US" sz="2373" dirty="0">
                <a:solidFill>
                  <a:prstClr val="black">
                    <a:lumMod val="65000"/>
                    <a:lumOff val="35000"/>
                  </a:prstClr>
                </a:solidFill>
                <a:latin typeface="Open Sans" panose="020B0606030504020204" pitchFamily="34" charset="0"/>
                <a:cs typeface="Open Sans" panose="020B0606030504020204" pitchFamily="34" charset="0"/>
              </a:rPr>
              <a:t>No</a:t>
            </a:r>
          </a:p>
        </p:txBody>
      </p:sp>
      <p:sp>
        <p:nvSpPr>
          <p:cNvPr id="28677" name="Title 1">
            <a:extLst>
              <a:ext uri="{FF2B5EF4-FFF2-40B4-BE49-F238E27FC236}">
                <a16:creationId xmlns:a16="http://schemas.microsoft.com/office/drawing/2014/main" id="{AB9C4CAC-58D9-BF48-BAEB-0AE83871D081}"/>
              </a:ext>
            </a:extLst>
          </p:cNvPr>
          <p:cNvSpPr txBox="1">
            <a:spLocks/>
          </p:cNvSpPr>
          <p:nvPr/>
        </p:nvSpPr>
        <p:spPr bwMode="auto">
          <a:xfrm>
            <a:off x="2826327" y="498764"/>
            <a:ext cx="5299364" cy="810491"/>
          </a:xfrm>
          <a:prstGeom prst="rect">
            <a:avLst/>
          </a:prstGeom>
          <a:noFill/>
          <a:ln>
            <a:noFill/>
          </a:ln>
        </p:spPr>
        <p:txBody>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defRPr/>
            </a:pPr>
            <a:r>
              <a:rPr lang="en-US" altLang="en-US" sz="3273" dirty="0">
                <a:solidFill>
                  <a:prstClr val="black">
                    <a:lumMod val="75000"/>
                    <a:lumOff val="25000"/>
                  </a:prstClr>
                </a:solidFill>
                <a:latin typeface="Open Sans Light" panose="020B0306030504020204" pitchFamily="34" charset="0"/>
                <a:cs typeface="Open Sans Light" panose="020B0306030504020204" pitchFamily="34" charset="0"/>
              </a:rPr>
              <a:t>Fantasy </a:t>
            </a:r>
            <a:r>
              <a:rPr lang="en-US" altLang="en-US" sz="3273" i="1" dirty="0">
                <a:solidFill>
                  <a:prstClr val="black">
                    <a:lumMod val="75000"/>
                    <a:lumOff val="25000"/>
                  </a:prstClr>
                </a:solidFill>
                <a:latin typeface="Open Sans Light" panose="020B0306030504020204" pitchFamily="34" charset="0"/>
                <a:cs typeface="Open Sans Light" panose="020B0306030504020204" pitchFamily="34" charset="0"/>
              </a:rPr>
              <a:t>versus</a:t>
            </a:r>
          </a:p>
        </p:txBody>
      </p:sp>
      <p:sp>
        <p:nvSpPr>
          <p:cNvPr id="28678" name="TextBox 6">
            <a:extLst>
              <a:ext uri="{FF2B5EF4-FFF2-40B4-BE49-F238E27FC236}">
                <a16:creationId xmlns:a16="http://schemas.microsoft.com/office/drawing/2014/main" id="{874F0872-D679-3346-A4A8-4122ACDE9CE8}"/>
              </a:ext>
            </a:extLst>
          </p:cNvPr>
          <p:cNvSpPr txBox="1">
            <a:spLocks noChangeArrowheads="1"/>
          </p:cNvSpPr>
          <p:nvPr/>
        </p:nvSpPr>
        <p:spPr bwMode="auto">
          <a:xfrm>
            <a:off x="4073237" y="872837"/>
            <a:ext cx="3562783" cy="646331"/>
          </a:xfrm>
          <a:prstGeom prst="rect">
            <a:avLst/>
          </a:prstGeom>
          <a:noFill/>
          <a:ln>
            <a:noFill/>
          </a:ln>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defRPr/>
            </a:pPr>
            <a:r>
              <a:rPr lang="en-US" altLang="en-US" sz="3600" b="1" dirty="0">
                <a:solidFill>
                  <a:prstClr val="black">
                    <a:lumMod val="75000"/>
                    <a:lumOff val="25000"/>
                  </a:prstClr>
                </a:solidFill>
                <a:latin typeface="Open Sans" panose="020B0606030504020204" pitchFamily="34" charset="0"/>
                <a:cs typeface="Open Sans Light" panose="020B0306030504020204" pitchFamily="34" charset="0"/>
              </a:rPr>
              <a:t>reality</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Box 9">
            <a:extLst>
              <a:ext uri="{FF2B5EF4-FFF2-40B4-BE49-F238E27FC236}">
                <a16:creationId xmlns:a16="http://schemas.microsoft.com/office/drawing/2014/main" id="{94E75343-B987-7D43-A1A9-77CAA812FBA6}"/>
              </a:ext>
            </a:extLst>
          </p:cNvPr>
          <p:cNvSpPr txBox="1">
            <a:spLocks noChangeArrowheads="1"/>
          </p:cNvSpPr>
          <p:nvPr/>
        </p:nvSpPr>
        <p:spPr bwMode="auto">
          <a:xfrm>
            <a:off x="1000125" y="2392507"/>
            <a:ext cx="7694468" cy="82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90" tIns="44945" rIns="89890" bIns="44945">
            <a:spAutoFit/>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r>
              <a:rPr lang="en-US" altLang="en-US" sz="2373" b="1">
                <a:solidFill>
                  <a:srgbClr val="366AB3"/>
                </a:solidFill>
                <a:latin typeface="Open Sans" panose="020B0606030504020204" pitchFamily="34" charset="0"/>
                <a:cs typeface="Open Sans" panose="020B0606030504020204" pitchFamily="34" charset="0"/>
              </a:rPr>
              <a:t>Q5: Pictures that young people take of each other cannot be classed as pornography. Is this…?</a:t>
            </a:r>
          </a:p>
        </p:txBody>
      </p:sp>
      <p:sp>
        <p:nvSpPr>
          <p:cNvPr id="32770" name="TextBox 11">
            <a:extLst>
              <a:ext uri="{FF2B5EF4-FFF2-40B4-BE49-F238E27FC236}">
                <a16:creationId xmlns:a16="http://schemas.microsoft.com/office/drawing/2014/main" id="{2D05CEA4-92DD-104F-9FBC-D0B2954AB98B}"/>
              </a:ext>
            </a:extLst>
          </p:cNvPr>
          <p:cNvSpPr txBox="1">
            <a:spLocks noChangeArrowheads="1"/>
          </p:cNvSpPr>
          <p:nvPr/>
        </p:nvSpPr>
        <p:spPr bwMode="auto">
          <a:xfrm>
            <a:off x="4256147" y="5764357"/>
            <a:ext cx="678467" cy="632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890" tIns="44945" rIns="89890" bIns="44945">
            <a:spAutoFit/>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374081" eaLnBrk="1" hangingPunct="1">
              <a:spcBef>
                <a:spcPct val="0"/>
              </a:spcBef>
            </a:pPr>
            <a:r>
              <a:rPr lang="en-US" altLang="en-US" sz="3518" i="1">
                <a:solidFill>
                  <a:srgbClr val="366AB3"/>
                </a:solidFill>
                <a:latin typeface="Open Sans Light" panose="020B0306030504020204" pitchFamily="34" charset="0"/>
                <a:cs typeface="Open Sans Light" panose="020B0306030504020204" pitchFamily="34" charset="0"/>
              </a:rPr>
              <a:t>12</a:t>
            </a:r>
          </a:p>
        </p:txBody>
      </p:sp>
      <p:sp>
        <p:nvSpPr>
          <p:cNvPr id="32771" name="TextBox 15">
            <a:extLst>
              <a:ext uri="{FF2B5EF4-FFF2-40B4-BE49-F238E27FC236}">
                <a16:creationId xmlns:a16="http://schemas.microsoft.com/office/drawing/2014/main" id="{448398BC-1D2B-1446-82D6-2346C96A425B}"/>
              </a:ext>
            </a:extLst>
          </p:cNvPr>
          <p:cNvSpPr txBox="1">
            <a:spLocks noChangeArrowheads="1"/>
          </p:cNvSpPr>
          <p:nvPr/>
        </p:nvSpPr>
        <p:spPr bwMode="auto">
          <a:xfrm>
            <a:off x="1020907" y="3431598"/>
            <a:ext cx="6744999"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890" tIns="44945" rIns="89890" bIns="44945"/>
          <a:lstStyle>
            <a:lvl1pPr marL="411163" indent="-411163">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336414" indent="-336414" defTabSz="374081" eaLnBrk="1" hangingPunct="1">
              <a:spcBef>
                <a:spcPct val="0"/>
              </a:spcBef>
              <a:buFontTx/>
              <a:buAutoNum type="alphaLcParenR"/>
            </a:pPr>
            <a:endParaRPr lang="en-US" altLang="en-US" sz="2373">
              <a:solidFill>
                <a:srgbClr val="366AB3"/>
              </a:solidFill>
              <a:latin typeface="Open Sans" panose="020B0606030504020204" pitchFamily="34" charset="0"/>
              <a:cs typeface="Open Sans" panose="020B0606030504020204" pitchFamily="34" charset="0"/>
            </a:endParaRPr>
          </a:p>
          <a:p>
            <a:pPr marL="336414" indent="-336414" defTabSz="374081" eaLnBrk="1" hangingPunct="1">
              <a:spcBef>
                <a:spcPct val="0"/>
              </a:spcBef>
              <a:buFontTx/>
              <a:buAutoNum type="alphaLcParenR"/>
            </a:pPr>
            <a:r>
              <a:rPr lang="en-US" altLang="en-US" sz="2373">
                <a:solidFill>
                  <a:srgbClr val="366AB3"/>
                </a:solidFill>
                <a:latin typeface="Open Sans" panose="020B0606030504020204" pitchFamily="34" charset="0"/>
                <a:cs typeface="Open Sans" panose="020B0606030504020204" pitchFamily="34" charset="0"/>
              </a:rPr>
              <a:t>True </a:t>
            </a:r>
          </a:p>
          <a:p>
            <a:pPr marL="336414" indent="-336414" defTabSz="374081" eaLnBrk="1" hangingPunct="1">
              <a:spcBef>
                <a:spcPct val="0"/>
              </a:spcBef>
              <a:buFontTx/>
              <a:buAutoNum type="alphaLcParenR"/>
            </a:pPr>
            <a:endParaRPr lang="en-US" altLang="en-US" sz="2373">
              <a:solidFill>
                <a:srgbClr val="366AB3"/>
              </a:solidFill>
              <a:latin typeface="Open Sans" panose="020B0606030504020204" pitchFamily="34" charset="0"/>
              <a:cs typeface="Open Sans" panose="020B0606030504020204" pitchFamily="34" charset="0"/>
            </a:endParaRPr>
          </a:p>
          <a:p>
            <a:pPr marL="336414" indent="-336414" defTabSz="374081" eaLnBrk="1" hangingPunct="1">
              <a:spcBef>
                <a:spcPct val="0"/>
              </a:spcBef>
              <a:buFontTx/>
              <a:buAutoNum type="alphaLcParenR"/>
            </a:pPr>
            <a:r>
              <a:rPr lang="en-US" altLang="en-US" sz="2373">
                <a:solidFill>
                  <a:srgbClr val="366AB3"/>
                </a:solidFill>
                <a:latin typeface="Open Sans" panose="020B0606030504020204" pitchFamily="34" charset="0"/>
                <a:cs typeface="Open Sans" panose="020B0606030504020204" pitchFamily="34" charset="0"/>
              </a:rPr>
              <a:t>False</a:t>
            </a:r>
          </a:p>
        </p:txBody>
      </p:sp>
      <p:sp>
        <p:nvSpPr>
          <p:cNvPr id="32772" name="Title 1">
            <a:extLst>
              <a:ext uri="{FF2B5EF4-FFF2-40B4-BE49-F238E27FC236}">
                <a16:creationId xmlns:a16="http://schemas.microsoft.com/office/drawing/2014/main" id="{D1074093-EFB4-0A44-93E5-20FEE0981E72}"/>
              </a:ext>
            </a:extLst>
          </p:cNvPr>
          <p:cNvSpPr txBox="1">
            <a:spLocks/>
          </p:cNvSpPr>
          <p:nvPr/>
        </p:nvSpPr>
        <p:spPr bwMode="auto">
          <a:xfrm>
            <a:off x="2826327" y="498764"/>
            <a:ext cx="5299364" cy="810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r>
              <a:rPr lang="en-US" altLang="en-US" sz="3273">
                <a:solidFill>
                  <a:srgbClr val="366AB3"/>
                </a:solidFill>
                <a:latin typeface="Open Sans Light" panose="020B0306030504020204" pitchFamily="34" charset="0"/>
                <a:cs typeface="Open Sans Light" panose="020B0306030504020204" pitchFamily="34" charset="0"/>
              </a:rPr>
              <a:t>Fantasy </a:t>
            </a:r>
            <a:r>
              <a:rPr lang="en-US" altLang="en-US" sz="3273" i="1">
                <a:solidFill>
                  <a:srgbClr val="366AB3"/>
                </a:solidFill>
                <a:latin typeface="Open Sans Light" panose="020B0306030504020204" pitchFamily="34" charset="0"/>
                <a:cs typeface="Open Sans Light" panose="020B0306030504020204" pitchFamily="34" charset="0"/>
              </a:rPr>
              <a:t>versus</a:t>
            </a:r>
          </a:p>
        </p:txBody>
      </p:sp>
      <p:sp>
        <p:nvSpPr>
          <p:cNvPr id="32773" name="TextBox 6">
            <a:extLst>
              <a:ext uri="{FF2B5EF4-FFF2-40B4-BE49-F238E27FC236}">
                <a16:creationId xmlns:a16="http://schemas.microsoft.com/office/drawing/2014/main" id="{3560A92C-96A7-5445-805B-113A5CD50153}"/>
              </a:ext>
            </a:extLst>
          </p:cNvPr>
          <p:cNvSpPr txBox="1">
            <a:spLocks noChangeArrowheads="1"/>
          </p:cNvSpPr>
          <p:nvPr/>
        </p:nvSpPr>
        <p:spPr bwMode="auto">
          <a:xfrm>
            <a:off x="4073237" y="872837"/>
            <a:ext cx="35627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r>
              <a:rPr lang="en-US" altLang="en-US" sz="3600" b="1">
                <a:solidFill>
                  <a:srgbClr val="366AB3"/>
                </a:solidFill>
                <a:latin typeface="Open Sans" panose="020B0606030504020204" pitchFamily="34" charset="0"/>
                <a:cs typeface="Open Sans Light" panose="020B0306030504020204" pitchFamily="34" charset="0"/>
              </a:rPr>
              <a:t>reality</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E88B2D"/>
        </a:solidFill>
        <a:effectLst/>
      </p:bgPr>
    </p:bg>
    <p:spTree>
      <p:nvGrpSpPr>
        <p:cNvPr id="1" name=""/>
        <p:cNvGrpSpPr/>
        <p:nvPr/>
      </p:nvGrpSpPr>
      <p:grpSpPr>
        <a:xfrm>
          <a:off x="0" y="0"/>
          <a:ext cx="0" cy="0"/>
          <a:chOff x="0" y="0"/>
          <a:chExt cx="0" cy="0"/>
        </a:xfrm>
      </p:grpSpPr>
      <p:sp>
        <p:nvSpPr>
          <p:cNvPr id="34818" name="TextBox 9">
            <a:extLst>
              <a:ext uri="{FF2B5EF4-FFF2-40B4-BE49-F238E27FC236}">
                <a16:creationId xmlns:a16="http://schemas.microsoft.com/office/drawing/2014/main" id="{BC949990-EB56-6041-8BC9-1C839A8A2BCA}"/>
              </a:ext>
            </a:extLst>
          </p:cNvPr>
          <p:cNvSpPr txBox="1">
            <a:spLocks noChangeArrowheads="1"/>
          </p:cNvSpPr>
          <p:nvPr/>
        </p:nvSpPr>
        <p:spPr bwMode="auto">
          <a:xfrm>
            <a:off x="1000125" y="2167804"/>
            <a:ext cx="7143750" cy="82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90" tIns="44945" rIns="89890" bIns="44945">
            <a:spAutoFit/>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r>
              <a:rPr lang="en-US" altLang="en-US" sz="2373" b="1" dirty="0">
                <a:solidFill>
                  <a:srgbClr val="FFFFFF"/>
                </a:solidFill>
                <a:latin typeface="Open Sans" panose="020B0606030504020204" pitchFamily="34" charset="0"/>
                <a:cs typeface="Open Sans" panose="020B0606030504020204" pitchFamily="34" charset="0"/>
              </a:rPr>
              <a:t>Q6: What percentage of girls think that pornography gives a realistic view of sex?</a:t>
            </a:r>
          </a:p>
        </p:txBody>
      </p:sp>
      <p:sp>
        <p:nvSpPr>
          <p:cNvPr id="34819" name="TextBox 11">
            <a:extLst>
              <a:ext uri="{FF2B5EF4-FFF2-40B4-BE49-F238E27FC236}">
                <a16:creationId xmlns:a16="http://schemas.microsoft.com/office/drawing/2014/main" id="{D9BB83BF-34E4-7E41-B781-23C809D8164E}"/>
              </a:ext>
            </a:extLst>
          </p:cNvPr>
          <p:cNvSpPr txBox="1">
            <a:spLocks noChangeArrowheads="1"/>
          </p:cNvSpPr>
          <p:nvPr/>
        </p:nvSpPr>
        <p:spPr bwMode="auto">
          <a:xfrm>
            <a:off x="4256147" y="5764357"/>
            <a:ext cx="678467" cy="632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890" tIns="44945" rIns="89890" bIns="44945">
            <a:spAutoFit/>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374081" eaLnBrk="1" hangingPunct="1">
              <a:spcBef>
                <a:spcPct val="0"/>
              </a:spcBef>
            </a:pPr>
            <a:r>
              <a:rPr lang="en-US" altLang="en-US" sz="3518" i="1" dirty="0">
                <a:solidFill>
                  <a:schemeClr val="bg1"/>
                </a:solidFill>
                <a:latin typeface="Open Sans Light" panose="020B0306030504020204" pitchFamily="34" charset="0"/>
                <a:cs typeface="Open Sans Light" panose="020B0306030504020204" pitchFamily="34" charset="0"/>
              </a:rPr>
              <a:t>13</a:t>
            </a:r>
          </a:p>
        </p:txBody>
      </p:sp>
      <p:sp>
        <p:nvSpPr>
          <p:cNvPr id="34820" name="TextBox 15">
            <a:extLst>
              <a:ext uri="{FF2B5EF4-FFF2-40B4-BE49-F238E27FC236}">
                <a16:creationId xmlns:a16="http://schemas.microsoft.com/office/drawing/2014/main" id="{6F35E18B-6E26-6144-A954-D614051DAE94}"/>
              </a:ext>
            </a:extLst>
          </p:cNvPr>
          <p:cNvSpPr txBox="1">
            <a:spLocks noChangeArrowheads="1"/>
          </p:cNvSpPr>
          <p:nvPr/>
        </p:nvSpPr>
        <p:spPr bwMode="auto">
          <a:xfrm>
            <a:off x="1020907" y="3179618"/>
            <a:ext cx="6744999" cy="2138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890" tIns="44945" rIns="89890" bIns="44945"/>
          <a:lstStyle>
            <a:lvl1pPr marL="411163" indent="-411163">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336414" indent="-336414" defTabSz="374081" eaLnBrk="1" hangingPunct="1">
              <a:spcBef>
                <a:spcPct val="0"/>
              </a:spcBef>
              <a:buFontTx/>
              <a:buAutoNum type="alphaLcParenR"/>
            </a:pPr>
            <a:r>
              <a:rPr lang="en-US" altLang="en-US" sz="2373" dirty="0">
                <a:solidFill>
                  <a:srgbClr val="FFFFFF"/>
                </a:solidFill>
                <a:latin typeface="Open Sans" panose="020B0606030504020204" pitchFamily="34" charset="0"/>
                <a:cs typeface="Open Sans" panose="020B0606030504020204" pitchFamily="34" charset="0"/>
              </a:rPr>
              <a:t>14 per cent</a:t>
            </a:r>
          </a:p>
          <a:p>
            <a:pPr marL="336414" indent="-336414" defTabSz="374081" eaLnBrk="1" hangingPunct="1">
              <a:spcBef>
                <a:spcPct val="0"/>
              </a:spcBef>
              <a:buFontTx/>
              <a:buAutoNum type="alphaLcParenR"/>
            </a:pPr>
            <a:endParaRPr lang="en-US" altLang="en-US" sz="2373" dirty="0">
              <a:solidFill>
                <a:srgbClr val="FFFFFF"/>
              </a:solidFill>
              <a:latin typeface="Open Sans" panose="020B0606030504020204" pitchFamily="34" charset="0"/>
              <a:cs typeface="Open Sans" panose="020B0606030504020204" pitchFamily="34" charset="0"/>
            </a:endParaRPr>
          </a:p>
          <a:p>
            <a:pPr marL="336414" indent="-336414" defTabSz="374081" eaLnBrk="1" hangingPunct="1">
              <a:spcBef>
                <a:spcPct val="0"/>
              </a:spcBef>
              <a:buFontTx/>
              <a:buAutoNum type="alphaLcParenR"/>
            </a:pPr>
            <a:r>
              <a:rPr lang="en-US" altLang="en-US" sz="2373" dirty="0">
                <a:solidFill>
                  <a:srgbClr val="FFFFFF"/>
                </a:solidFill>
                <a:latin typeface="Open Sans" panose="020B0606030504020204" pitchFamily="34" charset="0"/>
                <a:cs typeface="Open Sans" panose="020B0606030504020204" pitchFamily="34" charset="0"/>
              </a:rPr>
              <a:t>39 per cent</a:t>
            </a:r>
          </a:p>
          <a:p>
            <a:pPr marL="336414" indent="-336414" defTabSz="374081" eaLnBrk="1" hangingPunct="1">
              <a:spcBef>
                <a:spcPct val="0"/>
              </a:spcBef>
              <a:buFontTx/>
              <a:buAutoNum type="alphaLcParenR"/>
            </a:pPr>
            <a:endParaRPr lang="en-US" altLang="en-US" sz="2373" dirty="0">
              <a:solidFill>
                <a:srgbClr val="FFFFFF"/>
              </a:solidFill>
              <a:latin typeface="Open Sans" panose="020B0606030504020204" pitchFamily="34" charset="0"/>
              <a:cs typeface="Open Sans" panose="020B0606030504020204" pitchFamily="34" charset="0"/>
            </a:endParaRPr>
          </a:p>
          <a:p>
            <a:pPr marL="336414" indent="-336414" defTabSz="374081" eaLnBrk="1" hangingPunct="1">
              <a:spcBef>
                <a:spcPct val="0"/>
              </a:spcBef>
              <a:buFontTx/>
              <a:buAutoNum type="alphaLcParenR"/>
            </a:pPr>
            <a:r>
              <a:rPr lang="en-US" altLang="en-US" sz="2373" dirty="0">
                <a:solidFill>
                  <a:srgbClr val="FFFFFF"/>
                </a:solidFill>
                <a:latin typeface="Open Sans" panose="020B0606030504020204" pitchFamily="34" charset="0"/>
                <a:cs typeface="Open Sans" panose="020B0606030504020204" pitchFamily="34" charset="0"/>
              </a:rPr>
              <a:t>53 per cent</a:t>
            </a:r>
          </a:p>
        </p:txBody>
      </p:sp>
      <p:sp>
        <p:nvSpPr>
          <p:cNvPr id="34821" name="Title 1">
            <a:extLst>
              <a:ext uri="{FF2B5EF4-FFF2-40B4-BE49-F238E27FC236}">
                <a16:creationId xmlns:a16="http://schemas.microsoft.com/office/drawing/2014/main" id="{6F625416-098A-4145-92F0-6A72D6F08F03}"/>
              </a:ext>
            </a:extLst>
          </p:cNvPr>
          <p:cNvSpPr txBox="1">
            <a:spLocks/>
          </p:cNvSpPr>
          <p:nvPr/>
        </p:nvSpPr>
        <p:spPr bwMode="auto">
          <a:xfrm>
            <a:off x="2826327" y="436418"/>
            <a:ext cx="5299364" cy="810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r>
              <a:rPr lang="en-US" altLang="en-US" sz="3273">
                <a:solidFill>
                  <a:srgbClr val="FFFFFF"/>
                </a:solidFill>
                <a:latin typeface="Open Sans Light" panose="020B0306030504020204" pitchFamily="34" charset="0"/>
                <a:cs typeface="Open Sans Light" panose="020B0306030504020204" pitchFamily="34" charset="0"/>
              </a:rPr>
              <a:t>Fantasy </a:t>
            </a:r>
            <a:r>
              <a:rPr lang="en-US" altLang="en-US" sz="3273" i="1">
                <a:solidFill>
                  <a:srgbClr val="FFFFFF"/>
                </a:solidFill>
                <a:latin typeface="Open Sans Light" panose="020B0306030504020204" pitchFamily="34" charset="0"/>
                <a:cs typeface="Open Sans Light" panose="020B0306030504020204" pitchFamily="34" charset="0"/>
              </a:rPr>
              <a:t>versus</a:t>
            </a:r>
          </a:p>
        </p:txBody>
      </p:sp>
      <p:sp>
        <p:nvSpPr>
          <p:cNvPr id="34822" name="TextBox 6">
            <a:extLst>
              <a:ext uri="{FF2B5EF4-FFF2-40B4-BE49-F238E27FC236}">
                <a16:creationId xmlns:a16="http://schemas.microsoft.com/office/drawing/2014/main" id="{7505F2AF-8F51-C24F-A8B6-190227C35175}"/>
              </a:ext>
            </a:extLst>
          </p:cNvPr>
          <p:cNvSpPr txBox="1">
            <a:spLocks noChangeArrowheads="1"/>
          </p:cNvSpPr>
          <p:nvPr/>
        </p:nvSpPr>
        <p:spPr bwMode="auto">
          <a:xfrm>
            <a:off x="4073237" y="810491"/>
            <a:ext cx="35627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r>
              <a:rPr lang="en-US" altLang="en-US" sz="3600" b="1">
                <a:solidFill>
                  <a:srgbClr val="FFFFFF"/>
                </a:solidFill>
                <a:latin typeface="Open Sans" panose="020B0606030504020204" pitchFamily="34" charset="0"/>
                <a:cs typeface="Open Sans Light" panose="020B0306030504020204" pitchFamily="34" charset="0"/>
              </a:rPr>
              <a:t>reality</a:t>
            </a:r>
          </a:p>
        </p:txBody>
      </p:sp>
      <p:sp>
        <p:nvSpPr>
          <p:cNvPr id="8" name="TextBox 7">
            <a:extLst>
              <a:ext uri="{FF2B5EF4-FFF2-40B4-BE49-F238E27FC236}">
                <a16:creationId xmlns:a16="http://schemas.microsoft.com/office/drawing/2014/main" id="{2F6BE24F-1CE4-7947-A125-9F6A09D2837A}"/>
              </a:ext>
            </a:extLst>
          </p:cNvPr>
          <p:cNvSpPr txBox="1"/>
          <p:nvPr/>
        </p:nvSpPr>
        <p:spPr>
          <a:xfrm>
            <a:off x="1020907" y="5399131"/>
            <a:ext cx="7104784" cy="369332"/>
          </a:xfrm>
          <a:prstGeom prst="rect">
            <a:avLst/>
          </a:prstGeom>
          <a:noFill/>
        </p:spPr>
        <p:txBody>
          <a:bodyPr wrap="square">
            <a:spAutoFit/>
          </a:bodyPr>
          <a:lstStyle/>
          <a:p>
            <a:pPr algn="ctr"/>
            <a:r>
              <a:rPr lang="en-US" altLang="en-US" sz="1800" b="1" dirty="0">
                <a:solidFill>
                  <a:srgbClr val="FFFFFF"/>
                </a:solidFill>
                <a:latin typeface="Open Sans" panose="020B0606030504020204" pitchFamily="34" charset="0"/>
                <a:cs typeface="Open Sans" panose="020B0606030504020204" pitchFamily="34" charset="0"/>
              </a:rPr>
              <a:t>END OF QUIZ</a:t>
            </a:r>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CFB533"/>
        </a:solidFill>
        <a:effectLst/>
      </p:bgPr>
    </p:bg>
    <p:spTree>
      <p:nvGrpSpPr>
        <p:cNvPr id="1" name=""/>
        <p:cNvGrpSpPr/>
        <p:nvPr/>
      </p:nvGrpSpPr>
      <p:grpSpPr>
        <a:xfrm>
          <a:off x="0" y="0"/>
          <a:ext cx="0" cy="0"/>
          <a:chOff x="0" y="0"/>
          <a:chExt cx="0" cy="0"/>
        </a:xfrm>
      </p:grpSpPr>
      <p:sp>
        <p:nvSpPr>
          <p:cNvPr id="36867" name="object 13">
            <a:extLst>
              <a:ext uri="{FF2B5EF4-FFF2-40B4-BE49-F238E27FC236}">
                <a16:creationId xmlns:a16="http://schemas.microsoft.com/office/drawing/2014/main" id="{697A58DA-9468-B341-9D8F-D39863CB799E}"/>
              </a:ext>
            </a:extLst>
          </p:cNvPr>
          <p:cNvSpPr txBox="1">
            <a:spLocks noChangeArrowheads="1"/>
          </p:cNvSpPr>
          <p:nvPr/>
        </p:nvSpPr>
        <p:spPr bwMode="auto">
          <a:xfrm>
            <a:off x="4117398" y="6072188"/>
            <a:ext cx="810491" cy="500137"/>
          </a:xfrm>
          <a:prstGeom prst="rect">
            <a:avLst/>
          </a:prstGeom>
          <a:noFill/>
          <a:ln>
            <a:noFill/>
          </a:ln>
        </p:spPr>
        <p:txBody>
          <a:bodyPr lIns="0" tIns="0" rIns="0" bIns="0">
            <a:spAutoFit/>
          </a:bodyPr>
          <a:lstStyle>
            <a:lvl1pPr marL="12700">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10391" algn="ctr" defTabSz="374081" eaLnBrk="1" hangingPunct="1">
              <a:lnSpc>
                <a:spcPts val="3948"/>
              </a:lnSpc>
              <a:spcBef>
                <a:spcPct val="0"/>
              </a:spcBef>
              <a:defRPr/>
            </a:pPr>
            <a:r>
              <a:rPr lang="en-US" altLang="en-US" sz="3273" i="1" dirty="0">
                <a:solidFill>
                  <a:schemeClr val="bg1"/>
                </a:solidFill>
                <a:latin typeface="Open Sans Light" panose="020B0306030504020204" pitchFamily="34" charset="0"/>
                <a:cs typeface="Open Sans Light" panose="020B0306030504020204" pitchFamily="34" charset="0"/>
              </a:rPr>
              <a:t>14</a:t>
            </a:r>
            <a:endParaRPr lang="en-US" altLang="en-US" sz="3273" dirty="0">
              <a:solidFill>
                <a:schemeClr val="bg1"/>
              </a:solidFill>
              <a:latin typeface="Open Sans Light" panose="020B0306030504020204" pitchFamily="34" charset="0"/>
              <a:cs typeface="Open Sans Light" panose="020B0306030504020204" pitchFamily="34" charset="0"/>
            </a:endParaRPr>
          </a:p>
        </p:txBody>
      </p:sp>
      <p:sp>
        <p:nvSpPr>
          <p:cNvPr id="36868" name="object 5">
            <a:extLst>
              <a:ext uri="{FF2B5EF4-FFF2-40B4-BE49-F238E27FC236}">
                <a16:creationId xmlns:a16="http://schemas.microsoft.com/office/drawing/2014/main" id="{AA417B9A-2BE5-3747-ABC6-367B4BC0A674}"/>
              </a:ext>
            </a:extLst>
          </p:cNvPr>
          <p:cNvSpPr txBox="1">
            <a:spLocks noChangeArrowheads="1"/>
          </p:cNvSpPr>
          <p:nvPr/>
        </p:nvSpPr>
        <p:spPr bwMode="auto">
          <a:xfrm>
            <a:off x="519545" y="1310736"/>
            <a:ext cx="8167255" cy="4230389"/>
          </a:xfrm>
          <a:prstGeom prst="rect">
            <a:avLst/>
          </a:prstGeom>
          <a:noFill/>
          <a:ln>
            <a:noFill/>
          </a:ln>
        </p:spPr>
        <p:txBody>
          <a:bodyPr lIns="0" tIns="0" rIns="0" bIns="0">
            <a:spAutoFit/>
          </a:bodyPr>
          <a:lstStyle>
            <a:lvl1pPr marL="12700">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10391" defTabSz="374081" eaLnBrk="1" hangingPunct="1">
              <a:spcBef>
                <a:spcPct val="0"/>
              </a:spcBef>
              <a:defRPr/>
            </a:pPr>
            <a:r>
              <a:rPr lang="en-US" altLang="en-US" sz="2291" dirty="0">
                <a:solidFill>
                  <a:prstClr val="black">
                    <a:lumMod val="65000"/>
                    <a:lumOff val="35000"/>
                  </a:prstClr>
                </a:solidFill>
                <a:latin typeface="Open Sans" panose="020B0606030504020204" pitchFamily="34" charset="0"/>
                <a:cs typeface="Calibri" panose="020F0502020204030204" pitchFamily="34" charset="0"/>
              </a:rPr>
              <a:t>Pornography has been around for hundreds of years and is designed for the sexual entertainment of adults.  </a:t>
            </a:r>
          </a:p>
          <a:p>
            <a:pPr marL="10391" defTabSz="374081" eaLnBrk="1" hangingPunct="1">
              <a:spcBef>
                <a:spcPct val="0"/>
              </a:spcBef>
              <a:defRPr/>
            </a:pPr>
            <a:endParaRPr lang="en-US" altLang="en-US" sz="2291" dirty="0">
              <a:solidFill>
                <a:prstClr val="black">
                  <a:lumMod val="65000"/>
                  <a:lumOff val="35000"/>
                </a:prstClr>
              </a:solidFill>
              <a:latin typeface="Open Sans" panose="020B0606030504020204" pitchFamily="34" charset="0"/>
              <a:cs typeface="Calibri" panose="020F0502020204030204" pitchFamily="34" charset="0"/>
            </a:endParaRPr>
          </a:p>
          <a:p>
            <a:pPr marL="10391" defTabSz="374081" eaLnBrk="1" hangingPunct="1">
              <a:spcBef>
                <a:spcPct val="0"/>
              </a:spcBef>
              <a:defRPr/>
            </a:pPr>
            <a:r>
              <a:rPr lang="en-US" altLang="en-US" sz="2291" b="1" dirty="0">
                <a:solidFill>
                  <a:schemeClr val="bg1">
                    <a:lumMod val="9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Because of the internet, online sexual content is more easily accessible than ever before.  </a:t>
            </a:r>
          </a:p>
          <a:p>
            <a:pPr marL="10391" defTabSz="374081" eaLnBrk="1" hangingPunct="1">
              <a:spcBef>
                <a:spcPct val="0"/>
              </a:spcBef>
              <a:defRPr/>
            </a:pPr>
            <a:endParaRPr lang="en-US" altLang="en-US" sz="2291" dirty="0">
              <a:solidFill>
                <a:prstClr val="black">
                  <a:lumMod val="65000"/>
                  <a:lumOff val="35000"/>
                </a:prstClr>
              </a:solidFill>
              <a:latin typeface="Open Sans" panose="020B0606030504020204" pitchFamily="34" charset="0"/>
              <a:cs typeface="Calibri" panose="020F0502020204030204" pitchFamily="34" charset="0"/>
            </a:endParaRPr>
          </a:p>
          <a:p>
            <a:pPr marL="10391" defTabSz="374081" eaLnBrk="1" hangingPunct="1">
              <a:spcBef>
                <a:spcPct val="0"/>
              </a:spcBef>
              <a:defRPr/>
            </a:pPr>
            <a:r>
              <a:rPr lang="en-US" altLang="en-US" sz="2291" dirty="0">
                <a:solidFill>
                  <a:prstClr val="black">
                    <a:lumMod val="65000"/>
                    <a:lumOff val="35000"/>
                  </a:prstClr>
                </a:solidFill>
                <a:latin typeface="Open Sans" panose="020B0606030504020204" pitchFamily="34" charset="0"/>
                <a:cs typeface="Calibri" panose="020F0502020204030204" pitchFamily="34" charset="0"/>
              </a:rPr>
              <a:t>We are unsure how this change may affect young people but we </a:t>
            </a:r>
            <a:r>
              <a:rPr lang="en-US" altLang="en-US" sz="2291" i="1"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do know </a:t>
            </a:r>
            <a:r>
              <a:rPr lang="en-US" altLang="en-US" sz="2291" dirty="0">
                <a:solidFill>
                  <a:prstClr val="black">
                    <a:lumMod val="65000"/>
                    <a:lumOff val="35000"/>
                  </a:prstClr>
                </a:solidFill>
                <a:latin typeface="Open Sans" panose="020B0606030504020204" pitchFamily="34" charset="0"/>
                <a:cs typeface="Calibri" panose="020F0502020204030204" pitchFamily="34" charset="0"/>
              </a:rPr>
              <a:t>it is impacting their expectations of sex, relationships, bodies and sexuality.  </a:t>
            </a:r>
          </a:p>
          <a:p>
            <a:pPr marL="10391" defTabSz="374081" eaLnBrk="1" hangingPunct="1">
              <a:spcBef>
                <a:spcPct val="0"/>
              </a:spcBef>
              <a:defRPr/>
            </a:pPr>
            <a:endParaRPr lang="en-US" altLang="en-US" sz="2291" dirty="0">
              <a:solidFill>
                <a:prstClr val="black">
                  <a:lumMod val="65000"/>
                  <a:lumOff val="35000"/>
                </a:prstClr>
              </a:solidFill>
              <a:latin typeface="Open Sans" panose="020B0606030504020204" pitchFamily="34" charset="0"/>
              <a:cs typeface="Calibri" panose="020F0502020204030204" pitchFamily="34" charset="0"/>
            </a:endParaRPr>
          </a:p>
          <a:p>
            <a:pPr marL="10391" defTabSz="374081" eaLnBrk="1" hangingPunct="1">
              <a:spcBef>
                <a:spcPct val="0"/>
              </a:spcBef>
              <a:defRPr/>
            </a:pPr>
            <a:r>
              <a:rPr lang="en-US" altLang="en-US" sz="2291" b="1" dirty="0">
                <a:solidFill>
                  <a:schemeClr val="bg1">
                    <a:lumMod val="9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Talking </a:t>
            </a:r>
            <a:r>
              <a:rPr lang="en-US" altLang="ja-JP" sz="2291" b="1" dirty="0">
                <a:solidFill>
                  <a:schemeClr val="bg1">
                    <a:lumMod val="9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about these issues can help young people gain a better understanding of how fantasy may impact reality.</a:t>
            </a:r>
            <a:endParaRPr lang="en-US" altLang="en-US" sz="2291" b="1" dirty="0">
              <a:solidFill>
                <a:schemeClr val="bg1">
                  <a:lumMod val="95000"/>
                </a:schemeClr>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5" name="Rectangle 4">
            <a:extLst>
              <a:ext uri="{FF2B5EF4-FFF2-40B4-BE49-F238E27FC236}">
                <a16:creationId xmlns:a16="http://schemas.microsoft.com/office/drawing/2014/main" id="{50A4CCB2-6236-414E-B8AF-259556E4370E}"/>
              </a:ext>
            </a:extLst>
          </p:cNvPr>
          <p:cNvSpPr/>
          <p:nvPr/>
        </p:nvSpPr>
        <p:spPr>
          <a:xfrm>
            <a:off x="7649566" y="6181747"/>
            <a:ext cx="954107" cy="318998"/>
          </a:xfrm>
          <a:prstGeom prst="rect">
            <a:avLst/>
          </a:prstGeom>
        </p:spPr>
        <p:txBody>
          <a:bodyPr wrap="none">
            <a:spAutoFit/>
          </a:bodyPr>
          <a:lstStyle/>
          <a:p>
            <a:pPr algn="r" defTabSz="426640" eaLnBrk="1" hangingPunct="1">
              <a:defRPr/>
            </a:pPr>
            <a:r>
              <a:rPr lang="en-US" sz="1473" dirty="0">
                <a:solidFill>
                  <a:prstClr val="black">
                    <a:alpha val="50000"/>
                  </a:prstClr>
                </a:solidFill>
                <a:latin typeface="Open Sans"/>
                <a:ea typeface="ＭＳ Ｐゴシック" pitchFamily="4" charset="-128"/>
                <a:cs typeface="Open Sans"/>
              </a:rPr>
              <a:t> © IFFOR</a:t>
            </a:r>
          </a:p>
        </p:txBody>
      </p:sp>
      <p:sp>
        <p:nvSpPr>
          <p:cNvPr id="7" name="TextBox 6">
            <a:extLst>
              <a:ext uri="{FF2B5EF4-FFF2-40B4-BE49-F238E27FC236}">
                <a16:creationId xmlns:a16="http://schemas.microsoft.com/office/drawing/2014/main" id="{8CF48DD5-9228-D04B-B385-3D83E84BB9AC}"/>
              </a:ext>
            </a:extLst>
          </p:cNvPr>
          <p:cNvSpPr txBox="1"/>
          <p:nvPr/>
        </p:nvSpPr>
        <p:spPr>
          <a:xfrm>
            <a:off x="0" y="263950"/>
            <a:ext cx="9143999" cy="615553"/>
          </a:xfrm>
          <a:prstGeom prst="rect">
            <a:avLst/>
          </a:prstGeom>
          <a:solidFill>
            <a:schemeClr val="bg1"/>
          </a:solidFill>
        </p:spPr>
        <p:txBody>
          <a:bodyPr wrap="square" lIns="91440" tIns="91440" bIns="91440">
            <a:spAutoFit/>
          </a:bodyPr>
          <a:lstStyle/>
          <a:p>
            <a:pPr algn="ctr" eaLnBrk="1" fontAlgn="auto" hangingPunct="1">
              <a:spcBef>
                <a:spcPts val="0"/>
              </a:spcBef>
              <a:spcAft>
                <a:spcPts val="0"/>
              </a:spcAft>
              <a:defRPr/>
            </a:pPr>
            <a:r>
              <a:rPr lang="en-US" sz="2800" b="1" dirty="0">
                <a:solidFill>
                  <a:srgbClr val="CFB533"/>
                </a:solidFill>
                <a:latin typeface="Open Sans"/>
                <a:ea typeface="+mn-ea"/>
                <a:cs typeface="Open Sans"/>
              </a:rPr>
              <a:t>An important message</a:t>
            </a:r>
            <a:endParaRPr lang="en-US" sz="2800" b="1" dirty="0">
              <a:solidFill>
                <a:srgbClr val="CFB533"/>
              </a:solidFill>
              <a:latin typeface="Open Sans Light"/>
              <a:ea typeface="+mn-ea"/>
              <a:cs typeface="Open Sans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8902D"/>
        </a:solidFill>
        <a:effectLst/>
      </p:bgPr>
    </p:bg>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3B418056-2E20-9247-9649-07B286E5522E}"/>
              </a:ext>
            </a:extLst>
          </p:cNvPr>
          <p:cNvSpPr txBox="1">
            <a:spLocks/>
          </p:cNvSpPr>
          <p:nvPr/>
        </p:nvSpPr>
        <p:spPr bwMode="auto">
          <a:xfrm>
            <a:off x="1217613" y="2254250"/>
            <a:ext cx="462756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600">
                <a:solidFill>
                  <a:srgbClr val="3C5B99"/>
                </a:solidFill>
                <a:latin typeface="Open Sans Light" panose="020B0306030504020204" pitchFamily="34" charset="0"/>
                <a:cs typeface="Open Sans Light" panose="020B0306030504020204" pitchFamily="34" charset="0"/>
              </a:rPr>
              <a:t>Sexual content </a:t>
            </a:r>
            <a:r>
              <a:rPr lang="en-US" altLang="en-US" sz="3600">
                <a:solidFill>
                  <a:schemeClr val="bg1"/>
                </a:solidFill>
                <a:latin typeface="Open Sans Light" panose="020B0306030504020204" pitchFamily="34" charset="0"/>
                <a:cs typeface="Open Sans Light" panose="020B0306030504020204" pitchFamily="34" charset="0"/>
              </a:rPr>
              <a:t>is… </a:t>
            </a:r>
            <a:br>
              <a:rPr lang="en-US" altLang="en-US">
                <a:solidFill>
                  <a:srgbClr val="366AB3"/>
                </a:solidFill>
                <a:latin typeface="Open Sans Light" panose="020B0306030504020204" pitchFamily="34" charset="0"/>
                <a:cs typeface="Open Sans Light" panose="020B0306030504020204" pitchFamily="34" charset="0"/>
              </a:rPr>
            </a:br>
            <a:endParaRPr lang="en-US" altLang="en-US">
              <a:solidFill>
                <a:srgbClr val="366AB3"/>
              </a:solidFill>
              <a:latin typeface="Open Sans Light" panose="020B0306030504020204" pitchFamily="34" charset="0"/>
              <a:cs typeface="Open Sans Light" panose="020B0306030504020204" pitchFamily="34" charset="0"/>
            </a:endParaRPr>
          </a:p>
        </p:txBody>
      </p:sp>
      <p:sp>
        <p:nvSpPr>
          <p:cNvPr id="22531" name="TextBox 6">
            <a:extLst>
              <a:ext uri="{FF2B5EF4-FFF2-40B4-BE49-F238E27FC236}">
                <a16:creationId xmlns:a16="http://schemas.microsoft.com/office/drawing/2014/main" id="{3EAE9E5B-6D57-5847-AB3B-004B91225EDB}"/>
              </a:ext>
            </a:extLst>
          </p:cNvPr>
          <p:cNvSpPr txBox="1">
            <a:spLocks noChangeArrowheads="1"/>
          </p:cNvSpPr>
          <p:nvPr/>
        </p:nvSpPr>
        <p:spPr bwMode="auto">
          <a:xfrm>
            <a:off x="1458913" y="2768600"/>
            <a:ext cx="69786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600" i="1">
                <a:solidFill>
                  <a:schemeClr val="bg1"/>
                </a:solidFill>
                <a:latin typeface="Open Sans Light" panose="020B0306030504020204" pitchFamily="34" charset="0"/>
                <a:cs typeface="Open Sans Light" panose="020B0306030504020204" pitchFamily="34" charset="0"/>
              </a:rPr>
              <a:t>any </a:t>
            </a:r>
            <a:r>
              <a:rPr lang="en-US" altLang="en-US" sz="3600">
                <a:solidFill>
                  <a:schemeClr val="bg1"/>
                </a:solidFill>
                <a:latin typeface="Open Sans Light" panose="020B0306030504020204" pitchFamily="34" charset="0"/>
                <a:cs typeface="Open Sans Light" panose="020B0306030504020204" pitchFamily="34" charset="0"/>
              </a:rPr>
              <a:t>content</a:t>
            </a:r>
            <a:r>
              <a:rPr lang="en-US" altLang="en-US" sz="3600" i="1">
                <a:solidFill>
                  <a:schemeClr val="bg1"/>
                </a:solidFill>
                <a:latin typeface="Open Sans Light" panose="020B0306030504020204" pitchFamily="34" charset="0"/>
                <a:cs typeface="Open Sans Light" panose="020B0306030504020204" pitchFamily="34" charset="0"/>
              </a:rPr>
              <a:t> that makes someone</a:t>
            </a:r>
          </a:p>
        </p:txBody>
      </p:sp>
      <p:sp>
        <p:nvSpPr>
          <p:cNvPr id="22532" name="TextBox 7">
            <a:extLst>
              <a:ext uri="{FF2B5EF4-FFF2-40B4-BE49-F238E27FC236}">
                <a16:creationId xmlns:a16="http://schemas.microsoft.com/office/drawing/2014/main" id="{C7C67940-1032-364C-9A9F-04F71F0E8AC5}"/>
              </a:ext>
            </a:extLst>
          </p:cNvPr>
          <p:cNvSpPr txBox="1">
            <a:spLocks noChangeArrowheads="1"/>
          </p:cNvSpPr>
          <p:nvPr/>
        </p:nvSpPr>
        <p:spPr bwMode="auto">
          <a:xfrm>
            <a:off x="2625725" y="3113088"/>
            <a:ext cx="57070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6600">
                <a:solidFill>
                  <a:schemeClr val="bg1"/>
                </a:solidFill>
                <a:latin typeface="Open Sans Light" panose="020B0306030504020204" pitchFamily="34" charset="0"/>
                <a:cs typeface="Open Sans Light" panose="020B0306030504020204" pitchFamily="34" charset="0"/>
              </a:rPr>
              <a:t>sexually aware</a:t>
            </a:r>
            <a:endParaRPr lang="en-US" altLang="en-US" sz="7200" b="1">
              <a:solidFill>
                <a:schemeClr val="bg1"/>
              </a:solidFill>
              <a:latin typeface="Open Sans" panose="020B0606030504020204" pitchFamily="34" charset="0"/>
              <a:cs typeface="Open Sans" panose="020B0606030504020204" pitchFamily="34" charset="0"/>
            </a:endParaRPr>
          </a:p>
        </p:txBody>
      </p:sp>
      <p:sp>
        <p:nvSpPr>
          <p:cNvPr id="22533" name="TextBox 11">
            <a:extLst>
              <a:ext uri="{FF2B5EF4-FFF2-40B4-BE49-F238E27FC236}">
                <a16:creationId xmlns:a16="http://schemas.microsoft.com/office/drawing/2014/main" id="{1A91D717-913A-B24B-8B60-D83B1246EE86}"/>
              </a:ext>
            </a:extLst>
          </p:cNvPr>
          <p:cNvSpPr txBox="1">
            <a:spLocks noChangeArrowheads="1"/>
          </p:cNvSpPr>
          <p:nvPr/>
        </p:nvSpPr>
        <p:spPr bwMode="auto">
          <a:xfrm>
            <a:off x="4008438" y="5859463"/>
            <a:ext cx="5730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3600" i="1">
                <a:solidFill>
                  <a:srgbClr val="366AB3"/>
                </a:solidFill>
                <a:latin typeface="Open Sans Light" panose="020B0306030504020204" pitchFamily="34" charset="0"/>
                <a:cs typeface="Open Sans Light" panose="020B0306030504020204" pitchFamily="34" charset="0"/>
              </a:rPr>
              <a:t>4</a:t>
            </a:r>
          </a:p>
        </p:txBody>
      </p:sp>
    </p:spTree>
    <p:custDataLst>
      <p:tags r:id="rId1"/>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D0B894A-3269-DB4F-9E2B-0F9B4F88DAA6}"/>
              </a:ext>
            </a:extLst>
          </p:cNvPr>
          <p:cNvSpPr txBox="1"/>
          <p:nvPr/>
        </p:nvSpPr>
        <p:spPr>
          <a:xfrm>
            <a:off x="0" y="3429000"/>
            <a:ext cx="9143999" cy="861774"/>
          </a:xfrm>
          <a:prstGeom prst="rect">
            <a:avLst/>
          </a:prstGeom>
          <a:solidFill>
            <a:srgbClr val="CFB533"/>
          </a:solidFill>
        </p:spPr>
        <p:txBody>
          <a:bodyPr wrap="square" lIns="822960" tIns="182880" bIns="182880">
            <a:spAutoFit/>
          </a:bodyPr>
          <a:lstStyle/>
          <a:p>
            <a:pPr eaLnBrk="1" fontAlgn="auto" hangingPunct="1">
              <a:spcBef>
                <a:spcPts val="0"/>
              </a:spcBef>
              <a:spcAft>
                <a:spcPts val="0"/>
              </a:spcAft>
              <a:defRPr/>
            </a:pPr>
            <a:r>
              <a:rPr lang="en-US" sz="3200" b="1" dirty="0">
                <a:solidFill>
                  <a:schemeClr val="bg1"/>
                </a:solidFill>
                <a:latin typeface="Open Sans"/>
                <a:ea typeface="+mn-ea"/>
                <a:cs typeface="Open Sans"/>
              </a:rPr>
              <a:t>End of Part 4</a:t>
            </a:r>
            <a:endParaRPr lang="en-US" sz="3200" b="1" dirty="0">
              <a:solidFill>
                <a:schemeClr val="bg1"/>
              </a:solidFill>
              <a:latin typeface="Open Sans Light"/>
              <a:ea typeface="+mn-ea"/>
              <a:cs typeface="Open Sans Light"/>
            </a:endParaRPr>
          </a:p>
        </p:txBody>
      </p:sp>
      <p:pic>
        <p:nvPicPr>
          <p:cNvPr id="4" name="Picture 3" descr="Logo&#10;&#10;Description automatically generated">
            <a:extLst>
              <a:ext uri="{FF2B5EF4-FFF2-40B4-BE49-F238E27FC236}">
                <a16:creationId xmlns:a16="http://schemas.microsoft.com/office/drawing/2014/main" id="{5E904838-4A23-5445-807F-5FE3E6594A3A}"/>
              </a:ext>
            </a:extLst>
          </p:cNvPr>
          <p:cNvPicPr>
            <a:picLocks noChangeAspect="1"/>
          </p:cNvPicPr>
          <p:nvPr/>
        </p:nvPicPr>
        <p:blipFill>
          <a:blip r:embed="rId4"/>
          <a:stretch>
            <a:fillRect/>
          </a:stretch>
        </p:blipFill>
        <p:spPr>
          <a:xfrm>
            <a:off x="930749" y="457201"/>
            <a:ext cx="1396356" cy="1429966"/>
          </a:xfrm>
          <a:prstGeom prst="rect">
            <a:avLst/>
          </a:prstGeom>
        </p:spPr>
      </p:pic>
    </p:spTree>
    <p:custDataLst>
      <p:tags r:id="rId1"/>
    </p:custDataLst>
    <p:extLst>
      <p:ext uri="{BB962C8B-B14F-4D97-AF65-F5344CB8AC3E}">
        <p14:creationId xmlns:p14="http://schemas.microsoft.com/office/powerpoint/2010/main" val="13792579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8A6D36-5034-FB49-96CF-D453F0BD45F8}"/>
              </a:ext>
            </a:extLst>
          </p:cNvPr>
          <p:cNvSpPr txBox="1"/>
          <p:nvPr/>
        </p:nvSpPr>
        <p:spPr>
          <a:xfrm>
            <a:off x="0" y="3429000"/>
            <a:ext cx="9143999" cy="861774"/>
          </a:xfrm>
          <a:prstGeom prst="rect">
            <a:avLst/>
          </a:prstGeom>
          <a:solidFill>
            <a:srgbClr val="CA6F44"/>
          </a:solidFill>
        </p:spPr>
        <p:txBody>
          <a:bodyPr wrap="square" lIns="822960" tIns="182880" bIns="182880">
            <a:spAutoFit/>
          </a:bodyPr>
          <a:lstStyle/>
          <a:p>
            <a:pPr lvl="0" eaLnBrk="1" hangingPunct="1">
              <a:defRPr/>
            </a:pPr>
            <a:r>
              <a:rPr lang="en-US" altLang="en-US" sz="3200" b="1" dirty="0">
                <a:solidFill>
                  <a:schemeClr val="bg1"/>
                </a:solidFill>
                <a:latin typeface="Open Sans" panose="020B0606030504020204" pitchFamily="34" charset="0"/>
                <a:cs typeface="Open Sans" panose="020B0606030504020204" pitchFamily="34" charset="0"/>
              </a:rPr>
              <a:t>Part 5: Sex and relationships online</a:t>
            </a:r>
            <a:endParaRPr lang="en-US" altLang="en-US" sz="3200" b="1" dirty="0">
              <a:solidFill>
                <a:schemeClr val="bg1"/>
              </a:solidFill>
              <a:latin typeface="Open Sans Light" panose="020B0306030504020204" pitchFamily="34" charset="0"/>
              <a:cs typeface="Open Sans Light" panose="020B0306030504020204" pitchFamily="34" charset="0"/>
            </a:endParaRPr>
          </a:p>
        </p:txBody>
      </p:sp>
      <p:pic>
        <p:nvPicPr>
          <p:cNvPr id="4" name="Picture 3" descr="Logo&#10;&#10;Description automatically generated">
            <a:extLst>
              <a:ext uri="{FF2B5EF4-FFF2-40B4-BE49-F238E27FC236}">
                <a16:creationId xmlns:a16="http://schemas.microsoft.com/office/drawing/2014/main" id="{89661A0E-7B7D-974F-AC32-B6FA6C75045A}"/>
              </a:ext>
            </a:extLst>
          </p:cNvPr>
          <p:cNvPicPr>
            <a:picLocks noChangeAspect="1"/>
          </p:cNvPicPr>
          <p:nvPr/>
        </p:nvPicPr>
        <p:blipFill>
          <a:blip r:embed="rId3"/>
          <a:stretch>
            <a:fillRect/>
          </a:stretch>
        </p:blipFill>
        <p:spPr>
          <a:xfrm>
            <a:off x="930748" y="457200"/>
            <a:ext cx="2042289" cy="2091447"/>
          </a:xfrm>
          <a:prstGeom prst="rect">
            <a:avLst/>
          </a:prstGeom>
        </p:spPr>
      </p:pic>
    </p:spTree>
    <p:extLst>
      <p:ext uri="{BB962C8B-B14F-4D97-AF65-F5344CB8AC3E}">
        <p14:creationId xmlns:p14="http://schemas.microsoft.com/office/powerpoint/2010/main" val="37690227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AAE28D99-F54F-5B47-9444-1BC20FACFBED}"/>
              </a:ext>
            </a:extLst>
          </p:cNvPr>
          <p:cNvSpPr txBox="1">
            <a:spLocks/>
          </p:cNvSpPr>
          <p:nvPr/>
        </p:nvSpPr>
        <p:spPr bwMode="auto">
          <a:xfrm>
            <a:off x="1382713" y="184150"/>
            <a:ext cx="633730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096" tIns="38048" rIns="76096" bIns="38048"/>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6000" b="0" i="0" u="none" strike="noStrike" kern="1200" cap="none" spc="0" normalizeH="0" baseline="0" noProof="0" dirty="0">
                <a:ln>
                  <a:noFill/>
                </a:ln>
                <a:solidFill>
                  <a:srgbClr val="CA6F44"/>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What do </a:t>
            </a:r>
            <a:r>
              <a:rPr kumimoji="0" lang="en-US" altLang="en-US" sz="6000" b="0" i="1" u="none" strike="noStrike" kern="1200" cap="none" spc="0" normalizeH="0" baseline="0" noProof="0" dirty="0">
                <a:ln>
                  <a:noFill/>
                </a:ln>
                <a:solidFill>
                  <a:srgbClr val="CA6F44"/>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healthy</a:t>
            </a:r>
          </a:p>
        </p:txBody>
      </p:sp>
      <p:sp>
        <p:nvSpPr>
          <p:cNvPr id="16386" name="TextBox 6">
            <a:extLst>
              <a:ext uri="{FF2B5EF4-FFF2-40B4-BE49-F238E27FC236}">
                <a16:creationId xmlns:a16="http://schemas.microsoft.com/office/drawing/2014/main" id="{E9C0C077-A81F-8549-AFEF-711C525A43E2}"/>
              </a:ext>
            </a:extLst>
          </p:cNvPr>
          <p:cNvSpPr txBox="1">
            <a:spLocks noChangeArrowheads="1"/>
          </p:cNvSpPr>
          <p:nvPr/>
        </p:nvSpPr>
        <p:spPr bwMode="auto">
          <a:xfrm>
            <a:off x="390525" y="1027113"/>
            <a:ext cx="8532813"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096" tIns="38048" rIns="76096" bIns="3804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6000" b="1" i="0" u="none" strike="noStrike" kern="1200" cap="none" spc="0" normalizeH="0" baseline="0" noProof="0" dirty="0">
                <a:ln>
                  <a:noFill/>
                </a:ln>
                <a:solidFill>
                  <a:srgbClr val="CA6F44"/>
                </a:solidFill>
                <a:effectLst/>
                <a:uLnTx/>
                <a:uFillTx/>
                <a:latin typeface="Open Sans" panose="020B0606030504020204" pitchFamily="34" charset="0"/>
                <a:ea typeface="ＭＳ Ｐゴシック" panose="020B0600070205080204" pitchFamily="34" charset="-128"/>
                <a:cs typeface="Open Sans Light" panose="020B0306030504020204" pitchFamily="34" charset="0"/>
              </a:rPr>
              <a:t>relationships </a:t>
            </a:r>
            <a:r>
              <a:rPr kumimoji="0" lang="en-US" altLang="en-US" sz="6000" b="0" i="0" u="none" strike="noStrike" kern="1200" cap="none" spc="0" normalizeH="0" baseline="0" noProof="0" dirty="0">
                <a:ln>
                  <a:noFill/>
                </a:ln>
                <a:solidFill>
                  <a:srgbClr val="CA6F44"/>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look like?</a:t>
            </a:r>
            <a:endParaRPr kumimoji="0" lang="en-US" altLang="en-US" sz="6000" b="1" i="0" u="none" strike="noStrike" kern="1200" cap="none" spc="0" normalizeH="0" baseline="0" noProof="0" dirty="0">
              <a:ln>
                <a:noFill/>
              </a:ln>
              <a:solidFill>
                <a:srgbClr val="CA6F44"/>
              </a:solidFill>
              <a:effectLst/>
              <a:uLnTx/>
              <a:uFillTx/>
              <a:latin typeface="Open Sans" panose="020B0606030504020204" pitchFamily="34" charset="0"/>
              <a:ea typeface="ＭＳ Ｐゴシック" panose="020B0600070205080204" pitchFamily="34" charset="-128"/>
              <a:cs typeface="Open Sans Light" panose="020B0306030504020204" pitchFamily="34" charset="0"/>
            </a:endParaRPr>
          </a:p>
        </p:txBody>
      </p:sp>
      <p:sp>
        <p:nvSpPr>
          <p:cNvPr id="9223" name="object 13">
            <a:extLst>
              <a:ext uri="{FF2B5EF4-FFF2-40B4-BE49-F238E27FC236}">
                <a16:creationId xmlns:a16="http://schemas.microsoft.com/office/drawing/2014/main" id="{B797EBC7-E99A-074D-83B9-F3AC2736EC45}"/>
              </a:ext>
            </a:extLst>
          </p:cNvPr>
          <p:cNvSpPr>
            <a:spLocks noGrp="1"/>
          </p:cNvSpPr>
          <p:nvPr>
            <p:ph type="sldNum" sz="quarter" idx="12"/>
          </p:nvPr>
        </p:nvSpPr>
        <p:spPr bwMode="auto">
          <a:xfrm>
            <a:off x="4254500" y="5895975"/>
            <a:ext cx="592138" cy="574675"/>
          </a:xfrm>
          <a:ln>
            <a:miter lim="800000"/>
            <a:headEnd/>
            <a:tailEnd/>
          </a:ln>
        </p:spPr>
        <p:txBody>
          <a:bodyPr tIns="34669" rtlCol="0"/>
          <a:lstStyle/>
          <a:p>
            <a:pPr marL="21138"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tint val="75000"/>
                  </a:prstClr>
                </a:solidFill>
                <a:effectLst/>
                <a:uLnTx/>
                <a:uFillTx/>
                <a:latin typeface="Open Sans Light" pitchFamily="4" charset="-52"/>
                <a:ea typeface="ＭＳ Ｐゴシック" panose="020B0600070205080204" pitchFamily="34" charset="-128"/>
                <a:cs typeface="+mn-cs"/>
              </a:rPr>
              <a:t>1</a:t>
            </a:r>
          </a:p>
        </p:txBody>
      </p:sp>
      <p:pic>
        <p:nvPicPr>
          <p:cNvPr id="16388" name="Picture 8" descr="unrequited-love.eps">
            <a:extLst>
              <a:ext uri="{FF2B5EF4-FFF2-40B4-BE49-F238E27FC236}">
                <a16:creationId xmlns:a16="http://schemas.microsoft.com/office/drawing/2014/main" id="{D2A75E67-E903-384A-A2D1-9B773339C2C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2413" y="2408238"/>
            <a:ext cx="61976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D1488279-9F55-DC44-8F9E-FCDBFEF1788F}"/>
              </a:ext>
            </a:extLst>
          </p:cNvPr>
          <p:cNvSpPr/>
          <p:nvPr/>
        </p:nvSpPr>
        <p:spPr>
          <a:xfrm>
            <a:off x="7484456" y="6181746"/>
            <a:ext cx="1119217" cy="369332"/>
          </a:xfrm>
          <a:prstGeom prst="rect">
            <a:avLst/>
          </a:prstGeom>
        </p:spPr>
        <p:txBody>
          <a:bodyPr wrap="none">
            <a:spAutoFit/>
          </a:bodyPr>
          <a:lstStyle/>
          <a:p>
            <a:pPr marL="0" marR="0" lvl="0" indent="0" algn="r" defTabSz="42664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alpha val="50000"/>
                  </a:prstClr>
                </a:solidFill>
                <a:effectLst/>
                <a:uLnTx/>
                <a:uFillTx/>
                <a:latin typeface="Open Sans"/>
                <a:ea typeface="ＭＳ Ｐゴシック" pitchFamily="4" charset="-128"/>
                <a:cs typeface="Open Sans"/>
              </a:rPr>
              <a:t> © IFFOR</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CA6F44"/>
        </a:solidFill>
        <a:effectLst/>
      </p:bgPr>
    </p:bg>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C5C95143-C15A-8541-8CB7-6F9461F46CCB}"/>
              </a:ext>
            </a:extLst>
          </p:cNvPr>
          <p:cNvSpPr txBox="1">
            <a:spLocks/>
          </p:cNvSpPr>
          <p:nvPr/>
        </p:nvSpPr>
        <p:spPr bwMode="auto">
          <a:xfrm>
            <a:off x="1756327" y="380791"/>
            <a:ext cx="43132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A3CCE3"/>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Learning</a:t>
            </a:r>
            <a:br>
              <a:rPr kumimoji="0" lang="en-US" altLang="en-US" sz="3200" b="0" i="0" u="none" strike="noStrike" kern="1200" cap="none" spc="0" normalizeH="0" baseline="0" noProof="0" dirty="0">
                <a:ln>
                  <a:noFill/>
                </a:ln>
                <a:solidFill>
                  <a:srgbClr val="366AB3"/>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br>
            <a:endParaRPr kumimoji="0" lang="en-US" altLang="en-US" sz="3200" b="0" i="0" u="none" strike="noStrike" kern="1200" cap="none" spc="0" normalizeH="0" baseline="0" noProof="0" dirty="0">
              <a:ln>
                <a:noFill/>
              </a:ln>
              <a:solidFill>
                <a:srgbClr val="366AB3"/>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endParaRPr>
          </a:p>
        </p:txBody>
      </p:sp>
      <p:sp>
        <p:nvSpPr>
          <p:cNvPr id="17411" name="TextBox 6">
            <a:extLst>
              <a:ext uri="{FF2B5EF4-FFF2-40B4-BE49-F238E27FC236}">
                <a16:creationId xmlns:a16="http://schemas.microsoft.com/office/drawing/2014/main" id="{4A6D318B-E333-4247-B47D-F85DEF01F7C5}"/>
              </a:ext>
            </a:extLst>
          </p:cNvPr>
          <p:cNvSpPr txBox="1">
            <a:spLocks noChangeArrowheads="1"/>
          </p:cNvSpPr>
          <p:nvPr/>
        </p:nvSpPr>
        <p:spPr bwMode="auto">
          <a:xfrm>
            <a:off x="2597702" y="768141"/>
            <a:ext cx="39671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dirty="0">
                <a:ln>
                  <a:noFill/>
                </a:ln>
                <a:solidFill>
                  <a:prstClr val="white"/>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outcomes</a:t>
            </a:r>
            <a:endParaRPr kumimoji="0" lang="en-US" altLang="en-US" sz="6600" b="1" i="0" u="none" strike="noStrike" kern="1200" cap="none" spc="0" normalizeH="0" baseline="0" noProof="0" dirty="0">
              <a:ln>
                <a:noFill/>
              </a:ln>
              <a:solidFill>
                <a:prstClr val="white"/>
              </a:solidFill>
              <a:effectLst/>
              <a:uLnTx/>
              <a:uFillTx/>
              <a:latin typeface="Open Sans" panose="020B0606030504020204" pitchFamily="34" charset="0"/>
              <a:ea typeface="ＭＳ Ｐゴシック" panose="020B0600070205080204" pitchFamily="34" charset="-128"/>
              <a:cs typeface="Open Sans" panose="020B0606030504020204" pitchFamily="34" charset="0"/>
            </a:endParaRPr>
          </a:p>
        </p:txBody>
      </p:sp>
      <p:sp>
        <p:nvSpPr>
          <p:cNvPr id="17412" name="TextBox 16">
            <a:extLst>
              <a:ext uri="{FF2B5EF4-FFF2-40B4-BE49-F238E27FC236}">
                <a16:creationId xmlns:a16="http://schemas.microsoft.com/office/drawing/2014/main" id="{3D472BF6-0032-8446-9D33-D4F4E41844F5}"/>
              </a:ext>
            </a:extLst>
          </p:cNvPr>
          <p:cNvSpPr txBox="1">
            <a:spLocks noChangeArrowheads="1"/>
          </p:cNvSpPr>
          <p:nvPr/>
        </p:nvSpPr>
        <p:spPr bwMode="auto">
          <a:xfrm>
            <a:off x="4383195" y="5830888"/>
            <a:ext cx="439523" cy="64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1" u="none" strike="noStrike" kern="1200" cap="none" spc="0" normalizeH="0" baseline="0" noProof="0" dirty="0">
                <a:ln>
                  <a:noFill/>
                </a:ln>
                <a:solidFill>
                  <a:srgbClr val="A3CCE3"/>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2</a:t>
            </a:r>
          </a:p>
        </p:txBody>
      </p:sp>
      <p:sp>
        <p:nvSpPr>
          <p:cNvPr id="2" name="TextBox 1">
            <a:extLst>
              <a:ext uri="{FF2B5EF4-FFF2-40B4-BE49-F238E27FC236}">
                <a16:creationId xmlns:a16="http://schemas.microsoft.com/office/drawing/2014/main" id="{22D57551-E1FF-8E40-9E13-80954E3E9325}"/>
              </a:ext>
            </a:extLst>
          </p:cNvPr>
          <p:cNvSpPr txBox="1"/>
          <p:nvPr/>
        </p:nvSpPr>
        <p:spPr>
          <a:xfrm>
            <a:off x="1696279" y="2263566"/>
            <a:ext cx="5751442" cy="3046988"/>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By the end of this lesson, you will have: </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Discussed the difference between healthy and unhealthy relationships</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Explored how what young people see online may affect their attitudes towards sex and relationships</a:t>
            </a:r>
          </a:p>
        </p:txBody>
      </p:sp>
      <p:sp>
        <p:nvSpPr>
          <p:cNvPr id="6" name="Rectangle 5">
            <a:extLst>
              <a:ext uri="{FF2B5EF4-FFF2-40B4-BE49-F238E27FC236}">
                <a16:creationId xmlns:a16="http://schemas.microsoft.com/office/drawing/2014/main" id="{E5DD1DC4-E11E-6140-886B-909C5DA51260}"/>
              </a:ext>
            </a:extLst>
          </p:cNvPr>
          <p:cNvSpPr/>
          <p:nvPr/>
        </p:nvSpPr>
        <p:spPr>
          <a:xfrm>
            <a:off x="7484456" y="6181746"/>
            <a:ext cx="1119217" cy="369332"/>
          </a:xfrm>
          <a:prstGeom prst="rect">
            <a:avLst/>
          </a:prstGeom>
        </p:spPr>
        <p:txBody>
          <a:bodyPr wrap="none">
            <a:spAutoFit/>
          </a:bodyPr>
          <a:lstStyle/>
          <a:p>
            <a:pPr marL="0" marR="0" lvl="0" indent="0" algn="r" defTabSz="42664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alpha val="50000"/>
                  </a:prstClr>
                </a:solidFill>
                <a:effectLst/>
                <a:uLnTx/>
                <a:uFillTx/>
                <a:latin typeface="Open Sans"/>
                <a:ea typeface="ＭＳ Ｐゴシック" pitchFamily="4" charset="-128"/>
                <a:cs typeface="Open Sans"/>
              </a:rPr>
              <a:t> © IFFOR</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69AE43"/>
        </a:solidFill>
        <a:effectLst/>
      </p:bgPr>
    </p:bg>
    <p:spTree>
      <p:nvGrpSpPr>
        <p:cNvPr id="1" name=""/>
        <p:cNvGrpSpPr/>
        <p:nvPr/>
      </p:nvGrpSpPr>
      <p:grpSpPr>
        <a:xfrm>
          <a:off x="0" y="0"/>
          <a:ext cx="0" cy="0"/>
          <a:chOff x="0" y="0"/>
          <a:chExt cx="0" cy="0"/>
        </a:xfrm>
      </p:grpSpPr>
      <p:sp>
        <p:nvSpPr>
          <p:cNvPr id="14338" name="object 5">
            <a:extLst>
              <a:ext uri="{FF2B5EF4-FFF2-40B4-BE49-F238E27FC236}">
                <a16:creationId xmlns:a16="http://schemas.microsoft.com/office/drawing/2014/main" id="{E50D5280-C7C3-CE49-92FB-EF9DDA2C830F}"/>
              </a:ext>
            </a:extLst>
          </p:cNvPr>
          <p:cNvSpPr txBox="1">
            <a:spLocks noChangeArrowheads="1"/>
          </p:cNvSpPr>
          <p:nvPr/>
        </p:nvSpPr>
        <p:spPr bwMode="auto">
          <a:xfrm>
            <a:off x="1204913" y="3848100"/>
            <a:ext cx="7527925" cy="1763713"/>
          </a:xfrm>
          <a:prstGeom prst="rect">
            <a:avLst/>
          </a:prstGeom>
          <a:noFill/>
          <a:ln>
            <a:noFill/>
          </a:ln>
        </p:spPr>
        <p:txBody>
          <a:bodyPr lIns="0" tIns="0" rIns="0" bIns="0">
            <a:spAutoFit/>
          </a:bodyPr>
          <a:lstStyle>
            <a:lvl1pPr marL="12700">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Char char="•"/>
              <a:tabLst/>
              <a:defRPr/>
            </a:pPr>
            <a:r>
              <a:rPr kumimoji="0" lang="en-US" altLang="en-US" sz="2291" b="0" i="0" u="none" strike="noStrike" kern="1200" cap="none" spc="0" normalizeH="0" baseline="0" noProof="0">
                <a:ln>
                  <a:noFill/>
                </a:ln>
                <a:solidFill>
                  <a:srgbClr val="FFFFFF"/>
                </a:solidFill>
                <a:effectLst/>
                <a:uLnTx/>
                <a:uFillTx/>
                <a:latin typeface="Open Sans" panose="020B0606030504020204" pitchFamily="34" charset="0"/>
                <a:ea typeface="ＭＳ Ｐゴシック" panose="020B0600070205080204" pitchFamily="34" charset="-128"/>
                <a:cs typeface="Open Sans" panose="020B0606030504020204" pitchFamily="34" charset="0"/>
              </a:rPr>
              <a:t> Respect each others’ views</a:t>
            </a:r>
          </a:p>
          <a:p>
            <a:pPr marL="12700" marR="0" lvl="0" indent="0" algn="l" defTabSz="457200" rtl="0" eaLnBrk="1" fontAlgn="base" latinLnBrk="0" hangingPunct="1">
              <a:lnSpc>
                <a:spcPct val="100000"/>
              </a:lnSpc>
              <a:spcBef>
                <a:spcPct val="0"/>
              </a:spcBef>
              <a:spcAft>
                <a:spcPct val="0"/>
              </a:spcAft>
              <a:buClrTx/>
              <a:buSzTx/>
              <a:buFontTx/>
              <a:buChar char="•"/>
              <a:tabLst/>
              <a:defRPr/>
            </a:pPr>
            <a:r>
              <a:rPr kumimoji="0" lang="en-US" altLang="en-US" sz="2291" b="0" i="0" u="none" strike="noStrike" kern="1200" cap="none" spc="0" normalizeH="0" baseline="0" noProof="0">
                <a:ln>
                  <a:noFill/>
                </a:ln>
                <a:solidFill>
                  <a:srgbClr val="FFFFFF"/>
                </a:solidFill>
                <a:effectLst/>
                <a:uLnTx/>
                <a:uFillTx/>
                <a:latin typeface="Open Sans" panose="020B0606030504020204" pitchFamily="34" charset="0"/>
                <a:ea typeface="ＭＳ Ｐゴシック" panose="020B0600070205080204" pitchFamily="34" charset="-128"/>
                <a:cs typeface="Open Sans" panose="020B0606030504020204" pitchFamily="34" charset="0"/>
              </a:rPr>
              <a:t> Listen to each other </a:t>
            </a:r>
          </a:p>
          <a:p>
            <a:pPr marL="12700" marR="0" lvl="0" indent="0" algn="l" defTabSz="457200" rtl="0" eaLnBrk="1" fontAlgn="base" latinLnBrk="0" hangingPunct="1">
              <a:lnSpc>
                <a:spcPct val="100000"/>
              </a:lnSpc>
              <a:spcBef>
                <a:spcPct val="0"/>
              </a:spcBef>
              <a:spcAft>
                <a:spcPct val="0"/>
              </a:spcAft>
              <a:buClrTx/>
              <a:buSzTx/>
              <a:buFontTx/>
              <a:buChar char="•"/>
              <a:tabLst/>
              <a:defRPr/>
            </a:pPr>
            <a:r>
              <a:rPr kumimoji="0" lang="en-US" altLang="en-US" sz="2291" b="0" i="0" u="none" strike="noStrike" kern="1200" cap="none" spc="0" normalizeH="0" baseline="0" noProof="0">
                <a:ln>
                  <a:noFill/>
                </a:ln>
                <a:solidFill>
                  <a:srgbClr val="FFFFFF"/>
                </a:solidFill>
                <a:effectLst/>
                <a:uLnTx/>
                <a:uFillTx/>
                <a:latin typeface="Open Sans" panose="020B0606030504020204" pitchFamily="34" charset="0"/>
                <a:ea typeface="ＭＳ Ｐゴシック" panose="020B0600070205080204" pitchFamily="34" charset="-128"/>
                <a:cs typeface="Open Sans" panose="020B0606030504020204" pitchFamily="34" charset="0"/>
              </a:rPr>
              <a:t> Recognise this is a sensitive topic </a:t>
            </a:r>
          </a:p>
          <a:p>
            <a:pPr marL="12700" marR="0" lvl="0" indent="0" algn="l" defTabSz="457200" rtl="0" eaLnBrk="1" fontAlgn="base" latinLnBrk="0" hangingPunct="1">
              <a:lnSpc>
                <a:spcPct val="100000"/>
              </a:lnSpc>
              <a:spcBef>
                <a:spcPct val="0"/>
              </a:spcBef>
              <a:spcAft>
                <a:spcPct val="0"/>
              </a:spcAft>
              <a:buClrTx/>
              <a:buSzTx/>
              <a:buFontTx/>
              <a:buChar char="•"/>
              <a:tabLst/>
              <a:defRPr/>
            </a:pPr>
            <a:r>
              <a:rPr kumimoji="0" lang="en-US" altLang="en-US" sz="2291" b="0" i="0" u="none" strike="noStrike" kern="1200" cap="none" spc="0" normalizeH="0" baseline="0" noProof="0">
                <a:ln>
                  <a:noFill/>
                </a:ln>
                <a:solidFill>
                  <a:srgbClr val="FFFFFF"/>
                </a:solidFill>
                <a:effectLst/>
                <a:uLnTx/>
                <a:uFillTx/>
                <a:latin typeface="Open Sans" panose="020B0606030504020204" pitchFamily="34" charset="0"/>
                <a:ea typeface="ＭＳ Ｐゴシック" panose="020B0600070205080204" pitchFamily="34" charset="-128"/>
                <a:cs typeface="Open Sans" panose="020B0606030504020204" pitchFamily="34" charset="0"/>
              </a:rPr>
              <a:t> Agree that the discussions will remain with the room</a:t>
            </a:r>
          </a:p>
          <a:p>
            <a:pPr marL="12700" marR="0" lvl="0" indent="0" algn="l" defTabSz="457200" rtl="0" eaLnBrk="1" fontAlgn="base" latinLnBrk="0" hangingPunct="1">
              <a:lnSpc>
                <a:spcPct val="100000"/>
              </a:lnSpc>
              <a:spcBef>
                <a:spcPct val="0"/>
              </a:spcBef>
              <a:spcAft>
                <a:spcPct val="0"/>
              </a:spcAft>
              <a:buClrTx/>
              <a:buSzTx/>
              <a:buFontTx/>
              <a:buChar char="•"/>
              <a:tabLst/>
              <a:defRPr/>
            </a:pPr>
            <a:r>
              <a:rPr kumimoji="0" lang="en-US" altLang="en-US" sz="2291" b="0" i="0" u="none" strike="noStrike" kern="1200" cap="none" spc="0" normalizeH="0" baseline="0" noProof="0">
                <a:ln>
                  <a:noFill/>
                </a:ln>
                <a:solidFill>
                  <a:srgbClr val="FFFFFF"/>
                </a:solidFill>
                <a:effectLst/>
                <a:uLnTx/>
                <a:uFillTx/>
                <a:latin typeface="Open Sans" panose="020B0606030504020204" pitchFamily="34" charset="0"/>
                <a:ea typeface="ＭＳ Ｐゴシック" panose="020B0600070205080204" pitchFamily="34" charset="-128"/>
                <a:cs typeface="Open Sans" panose="020B0606030504020204" pitchFamily="34" charset="0"/>
              </a:rPr>
              <a:t> Highlight (privately) any concerns that you have </a:t>
            </a:r>
          </a:p>
        </p:txBody>
      </p:sp>
      <p:sp>
        <p:nvSpPr>
          <p:cNvPr id="19459" name="object 9">
            <a:extLst>
              <a:ext uri="{FF2B5EF4-FFF2-40B4-BE49-F238E27FC236}">
                <a16:creationId xmlns:a16="http://schemas.microsoft.com/office/drawing/2014/main" id="{63861B5E-EE7D-8248-99DC-BB88FF91078A}"/>
              </a:ext>
            </a:extLst>
          </p:cNvPr>
          <p:cNvSpPr>
            <a:spLocks noGrp="1"/>
          </p:cNvSpPr>
          <p:nvPr>
            <p:ph type="sldNum" sz="quarter" idx="12"/>
          </p:nvPr>
        </p:nvSpPr>
        <p:spPr bwMode="auto">
          <a:xfrm>
            <a:off x="4254500" y="5797550"/>
            <a:ext cx="592138" cy="5540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34085"/>
          <a:lstStyle>
            <a:lvl1pPr marL="2063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1035625" indent="-3066097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935038" indent="-185738">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308100" indent="-185738">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1682750" indent="-185738">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139950" indent="-185738"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597150" indent="-185738"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054350" indent="-185738"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511550" indent="-185738"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20638"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Open Sans Light" panose="020B0306030504020204" pitchFamily="34" charset="0"/>
                <a:ea typeface="ＭＳ Ｐゴシック" panose="020B0600070205080204" pitchFamily="34" charset="-128"/>
                <a:cs typeface="+mn-cs"/>
              </a:rPr>
              <a:t>3</a:t>
            </a:r>
          </a:p>
        </p:txBody>
      </p:sp>
      <p:sp>
        <p:nvSpPr>
          <p:cNvPr id="14340" name="object 6">
            <a:extLst>
              <a:ext uri="{FF2B5EF4-FFF2-40B4-BE49-F238E27FC236}">
                <a16:creationId xmlns:a16="http://schemas.microsoft.com/office/drawing/2014/main" id="{8EEA1FF0-0871-1A4A-93A2-6E8D7F98A997}"/>
              </a:ext>
            </a:extLst>
          </p:cNvPr>
          <p:cNvSpPr>
            <a:spLocks noGrp="1"/>
          </p:cNvSpPr>
          <p:nvPr>
            <p:ph type="title"/>
          </p:nvPr>
        </p:nvSpPr>
        <p:spPr>
          <a:xfrm>
            <a:off x="0" y="436563"/>
            <a:ext cx="9144000" cy="714375"/>
          </a:xfrm>
        </p:spPr>
        <p:txBody>
          <a:bodyPr tIns="34100"/>
          <a:lstStyle/>
          <a:p>
            <a:pPr marL="716989" eaLnBrk="1" hangingPunct="1">
              <a:defRPr/>
            </a:pPr>
            <a:r>
              <a:rPr lang="en-US" altLang="en-US" sz="4418" b="1">
                <a:solidFill>
                  <a:srgbClr val="FFFFFF"/>
                </a:solidFill>
                <a:latin typeface="Open Sans" panose="020B0606030504020204" pitchFamily="34" charset="0"/>
                <a:ea typeface="ＭＳ Ｐゴシック" panose="020B0600070205080204" pitchFamily="34" charset="-128"/>
                <a:cs typeface="Open Sans" panose="020B0606030504020204" pitchFamily="34" charset="0"/>
              </a:rPr>
              <a:t>Confidentiality agreement</a:t>
            </a:r>
          </a:p>
        </p:txBody>
      </p:sp>
      <p:pic>
        <p:nvPicPr>
          <p:cNvPr id="19461" name="Picture 10" descr="agreement-confidential.png">
            <a:extLst>
              <a:ext uri="{FF2B5EF4-FFF2-40B4-BE49-F238E27FC236}">
                <a16:creationId xmlns:a16="http://schemas.microsoft.com/office/drawing/2014/main" id="{6DA8D991-33A3-CA42-9D3B-12D09E6A23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46425" y="1214438"/>
            <a:ext cx="2851150"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BD2083F0-AD52-B643-9039-A83D1B824062}"/>
              </a:ext>
            </a:extLst>
          </p:cNvPr>
          <p:cNvSpPr/>
          <p:nvPr/>
        </p:nvSpPr>
        <p:spPr>
          <a:xfrm>
            <a:off x="7484456" y="6181746"/>
            <a:ext cx="1119217" cy="369332"/>
          </a:xfrm>
          <a:prstGeom prst="rect">
            <a:avLst/>
          </a:prstGeom>
        </p:spPr>
        <p:txBody>
          <a:bodyPr wrap="none">
            <a:spAutoFit/>
          </a:bodyPr>
          <a:lstStyle/>
          <a:p>
            <a:pPr marL="0" marR="0" lvl="0" indent="0" algn="r" defTabSz="42664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alpha val="50000"/>
                  </a:prstClr>
                </a:solidFill>
                <a:effectLst/>
                <a:uLnTx/>
                <a:uFillTx/>
                <a:latin typeface="Open Sans"/>
                <a:ea typeface="ＭＳ Ｐゴシック" pitchFamily="4" charset="-128"/>
                <a:cs typeface="Open Sans"/>
              </a:rPr>
              <a:t> © IFFOR</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624A3F32-CA09-7A45-9119-C1FB337F6233}"/>
              </a:ext>
            </a:extLst>
          </p:cNvPr>
          <p:cNvSpPr txBox="1">
            <a:spLocks/>
          </p:cNvSpPr>
          <p:nvPr/>
        </p:nvSpPr>
        <p:spPr bwMode="auto">
          <a:xfrm>
            <a:off x="2043113" y="293688"/>
            <a:ext cx="6337300"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096" tIns="38048" rIns="76096" bIns="38048"/>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a:ln>
                  <a:noFill/>
                </a:ln>
                <a:solidFill>
                  <a:srgbClr val="366AB3"/>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What do </a:t>
            </a:r>
            <a:r>
              <a:rPr kumimoji="0" lang="en-US" altLang="en-US" sz="5400" b="0" i="1" u="none" strike="noStrike" kern="1200" cap="none" spc="0" normalizeH="0" baseline="0" noProof="0">
                <a:ln>
                  <a:noFill/>
                </a:ln>
                <a:solidFill>
                  <a:srgbClr val="69AE43"/>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healthy</a:t>
            </a:r>
          </a:p>
        </p:txBody>
      </p:sp>
      <p:sp>
        <p:nvSpPr>
          <p:cNvPr id="21506" name="TextBox 6">
            <a:extLst>
              <a:ext uri="{FF2B5EF4-FFF2-40B4-BE49-F238E27FC236}">
                <a16:creationId xmlns:a16="http://schemas.microsoft.com/office/drawing/2014/main" id="{9799B8C9-66E3-134F-9B1F-662B41B3AE35}"/>
              </a:ext>
            </a:extLst>
          </p:cNvPr>
          <p:cNvSpPr txBox="1">
            <a:spLocks noChangeArrowheads="1"/>
          </p:cNvSpPr>
          <p:nvPr/>
        </p:nvSpPr>
        <p:spPr bwMode="auto">
          <a:xfrm>
            <a:off x="611188" y="765175"/>
            <a:ext cx="8532812"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096" tIns="38048" rIns="76096" bIns="3804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CA6F44"/>
                </a:solidFill>
                <a:effectLst/>
                <a:uLnTx/>
                <a:uFillTx/>
                <a:latin typeface="Open Sans" panose="020B0606030504020204" pitchFamily="34" charset="0"/>
                <a:ea typeface="ＭＳ Ｐゴシック" panose="020B0600070205080204" pitchFamily="34" charset="-128"/>
                <a:cs typeface="Open Sans Light" panose="020B0306030504020204" pitchFamily="34" charset="0"/>
              </a:rPr>
              <a:t>relationships</a:t>
            </a:r>
            <a:r>
              <a:rPr kumimoji="0" lang="en-US" altLang="en-US" sz="5400" b="1" i="0" u="none" strike="noStrike" kern="1200" cap="none" spc="0" normalizeH="0" baseline="0" noProof="0" dirty="0">
                <a:ln>
                  <a:noFill/>
                </a:ln>
                <a:solidFill>
                  <a:srgbClr val="366AB3"/>
                </a:solidFill>
                <a:effectLst/>
                <a:uLnTx/>
                <a:uFillTx/>
                <a:latin typeface="Open Sans" panose="020B0606030504020204" pitchFamily="34" charset="0"/>
                <a:ea typeface="ＭＳ Ｐゴシック" panose="020B0600070205080204" pitchFamily="34" charset="-128"/>
                <a:cs typeface="Open Sans Light" panose="020B0306030504020204" pitchFamily="34" charset="0"/>
              </a:rPr>
              <a:t> </a:t>
            </a:r>
            <a:r>
              <a:rPr kumimoji="0" lang="en-US" altLang="en-US" sz="5400" b="0" i="0" u="none" strike="noStrike" kern="1200" cap="none" spc="0" normalizeH="0" baseline="0" noProof="0" dirty="0">
                <a:ln>
                  <a:noFill/>
                </a:ln>
                <a:solidFill>
                  <a:srgbClr val="366AB3"/>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look like</a:t>
            </a:r>
            <a:r>
              <a:rPr kumimoji="0" lang="en-US" altLang="en-US" sz="8000" b="1" i="0" u="none" strike="noStrike" kern="1200" cap="none" spc="0" normalizeH="0" baseline="0" noProof="0" dirty="0">
                <a:ln>
                  <a:noFill/>
                </a:ln>
                <a:solidFill>
                  <a:srgbClr val="CA6F44"/>
                </a:solidFill>
                <a:effectLst/>
                <a:uLnTx/>
                <a:uFillTx/>
                <a:latin typeface="Open Sans" panose="020B0606030504020204" pitchFamily="34" charset="0"/>
                <a:ea typeface="ＭＳ Ｐゴシック" panose="020B0600070205080204" pitchFamily="34" charset="-128"/>
                <a:cs typeface="Open Sans" panose="020B0606030504020204" pitchFamily="34" charset="0"/>
              </a:rPr>
              <a:t>?</a:t>
            </a:r>
          </a:p>
        </p:txBody>
      </p:sp>
      <p:sp>
        <p:nvSpPr>
          <p:cNvPr id="9223" name="object 13">
            <a:extLst>
              <a:ext uri="{FF2B5EF4-FFF2-40B4-BE49-F238E27FC236}">
                <a16:creationId xmlns:a16="http://schemas.microsoft.com/office/drawing/2014/main" id="{33D67A8B-A368-4D41-8A2B-F3C17EF51154}"/>
              </a:ext>
            </a:extLst>
          </p:cNvPr>
          <p:cNvSpPr>
            <a:spLocks noGrp="1"/>
          </p:cNvSpPr>
          <p:nvPr>
            <p:ph type="sldNum" sz="quarter" idx="12"/>
          </p:nvPr>
        </p:nvSpPr>
        <p:spPr bwMode="auto">
          <a:xfrm>
            <a:off x="4254500" y="5895975"/>
            <a:ext cx="592138" cy="574675"/>
          </a:xfrm>
          <a:ln>
            <a:miter lim="800000"/>
            <a:headEnd/>
            <a:tailEnd/>
          </a:ln>
        </p:spPr>
        <p:txBody>
          <a:bodyPr tIns="34669" rtlCol="0"/>
          <a:lstStyle/>
          <a:p>
            <a:pPr marL="21138"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C5B99"/>
                </a:solidFill>
                <a:effectLst/>
                <a:uLnTx/>
                <a:uFillTx/>
                <a:latin typeface="Open Sans Light" pitchFamily="4" charset="-52"/>
                <a:ea typeface="ＭＳ Ｐゴシック" panose="020B0600070205080204" pitchFamily="34" charset="-128"/>
                <a:cs typeface="+mn-cs"/>
              </a:rPr>
              <a:t>4</a:t>
            </a:r>
          </a:p>
        </p:txBody>
      </p:sp>
      <p:sp>
        <p:nvSpPr>
          <p:cNvPr id="21508" name="object 7">
            <a:extLst>
              <a:ext uri="{FF2B5EF4-FFF2-40B4-BE49-F238E27FC236}">
                <a16:creationId xmlns:a16="http://schemas.microsoft.com/office/drawing/2014/main" id="{5BAD160A-8351-984C-BB8F-4F1F1CC80BB4}"/>
              </a:ext>
            </a:extLst>
          </p:cNvPr>
          <p:cNvSpPr txBox="1">
            <a:spLocks noChangeArrowheads="1"/>
          </p:cNvSpPr>
          <p:nvPr/>
        </p:nvSpPr>
        <p:spPr bwMode="auto">
          <a:xfrm>
            <a:off x="1073150" y="2552700"/>
            <a:ext cx="27892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ts val="975"/>
              </a:spcBef>
              <a:spcAft>
                <a:spcPct val="0"/>
              </a:spcAft>
              <a:buClrTx/>
              <a:buSzTx/>
              <a:buFontTx/>
              <a:buNone/>
              <a:tabLst/>
              <a:defRPr/>
            </a:pPr>
            <a:r>
              <a:rPr kumimoji="0" lang="en-US" altLang="en-US" sz="2800" b="0" i="0" u="none" strike="noStrike" kern="1200" cap="none" spc="0" normalizeH="0" baseline="0" noProof="0" dirty="0">
                <a:ln>
                  <a:noFill/>
                </a:ln>
                <a:solidFill>
                  <a:srgbClr val="CA6F44"/>
                </a:solidFill>
                <a:effectLst/>
                <a:uLnTx/>
                <a:uFillTx/>
                <a:latin typeface="Open Sans" panose="020B0606030504020204" pitchFamily="34" charset="0"/>
                <a:ea typeface="ＭＳ Ｐゴシック" panose="020B0600070205080204" pitchFamily="34" charset="-128"/>
                <a:cs typeface="Open Sans" panose="020B0606030504020204" pitchFamily="34" charset="0"/>
              </a:rPr>
              <a:t>Trust </a:t>
            </a:r>
          </a:p>
          <a:p>
            <a:pPr marL="0" marR="0" lvl="0" indent="0" algn="l" defTabSz="457200" rtl="0" eaLnBrk="1" fontAlgn="base" latinLnBrk="0" hangingPunct="1">
              <a:lnSpc>
                <a:spcPct val="100000"/>
              </a:lnSpc>
              <a:spcBef>
                <a:spcPts val="975"/>
              </a:spcBef>
              <a:spcAft>
                <a:spcPct val="0"/>
              </a:spcAft>
              <a:buClrTx/>
              <a:buSzTx/>
              <a:buFontTx/>
              <a:buNone/>
              <a:tabLst/>
              <a:defRPr/>
            </a:pPr>
            <a:r>
              <a:rPr kumimoji="0" lang="en-US" altLang="en-US" sz="2800" b="0" i="0" u="none" strike="noStrike" kern="1200" cap="none" spc="0" normalizeH="0" baseline="0" noProof="0" dirty="0">
                <a:ln>
                  <a:noFill/>
                </a:ln>
                <a:solidFill>
                  <a:srgbClr val="CA6F44"/>
                </a:solidFill>
                <a:effectLst/>
                <a:uLnTx/>
                <a:uFillTx/>
                <a:latin typeface="Open Sans" panose="020B0606030504020204" pitchFamily="34" charset="0"/>
                <a:ea typeface="ＭＳ Ｐゴシック" panose="020B0600070205080204" pitchFamily="34" charset="-128"/>
                <a:cs typeface="Open Sans" panose="020B0606030504020204" pitchFamily="34" charset="0"/>
              </a:rPr>
              <a:t>Communication</a:t>
            </a:r>
          </a:p>
          <a:p>
            <a:pPr marL="0" marR="0" lvl="0" indent="0" algn="l" defTabSz="457200" rtl="0" eaLnBrk="1" fontAlgn="base" latinLnBrk="0" hangingPunct="1">
              <a:lnSpc>
                <a:spcPct val="100000"/>
              </a:lnSpc>
              <a:spcBef>
                <a:spcPts val="975"/>
              </a:spcBef>
              <a:spcAft>
                <a:spcPct val="0"/>
              </a:spcAft>
              <a:buClrTx/>
              <a:buSzTx/>
              <a:buFontTx/>
              <a:buNone/>
              <a:tabLst/>
              <a:defRPr/>
            </a:pPr>
            <a:r>
              <a:rPr kumimoji="0" lang="en-US" altLang="en-US" sz="2800" b="0" i="0" u="none" strike="noStrike" kern="1200" cap="none" spc="0" normalizeH="0" baseline="0" noProof="0" dirty="0">
                <a:ln>
                  <a:noFill/>
                </a:ln>
                <a:solidFill>
                  <a:srgbClr val="CA6F44"/>
                </a:solidFill>
                <a:effectLst/>
                <a:uLnTx/>
                <a:uFillTx/>
                <a:latin typeface="Open Sans" panose="020B0606030504020204" pitchFamily="34" charset="0"/>
                <a:ea typeface="ＭＳ Ｐゴシック" panose="020B0600070205080204" pitchFamily="34" charset="-128"/>
                <a:cs typeface="Open Sans" panose="020B0606030504020204" pitchFamily="34" charset="0"/>
              </a:rPr>
              <a:t>Respect </a:t>
            </a:r>
          </a:p>
          <a:p>
            <a:pPr marL="0" marR="0" lvl="0" indent="0" algn="l" defTabSz="457200" rtl="0" eaLnBrk="1" fontAlgn="base" latinLnBrk="0" hangingPunct="1">
              <a:lnSpc>
                <a:spcPct val="100000"/>
              </a:lnSpc>
              <a:spcBef>
                <a:spcPts val="975"/>
              </a:spcBef>
              <a:spcAft>
                <a:spcPct val="0"/>
              </a:spcAft>
              <a:buClrTx/>
              <a:buSzTx/>
              <a:buFontTx/>
              <a:buNone/>
              <a:tabLst/>
              <a:defRPr/>
            </a:pPr>
            <a:r>
              <a:rPr kumimoji="0" lang="en-US" altLang="en-US" sz="2800" b="0" i="0" u="none" strike="noStrike" kern="1200" cap="none" spc="0" normalizeH="0" baseline="0" noProof="0" dirty="0">
                <a:ln>
                  <a:noFill/>
                </a:ln>
                <a:solidFill>
                  <a:srgbClr val="CA6F44"/>
                </a:solidFill>
                <a:effectLst/>
                <a:uLnTx/>
                <a:uFillTx/>
                <a:latin typeface="Open Sans" panose="020B0606030504020204" pitchFamily="34" charset="0"/>
                <a:ea typeface="ＭＳ Ｐゴシック" panose="020B0600070205080204" pitchFamily="34" charset="-128"/>
                <a:cs typeface="Open Sans" panose="020B0606030504020204" pitchFamily="34" charset="0"/>
              </a:rPr>
              <a:t>Compromise</a:t>
            </a:r>
          </a:p>
          <a:p>
            <a:pPr marL="0" marR="0" lvl="0" indent="0" algn="l" defTabSz="457200" rtl="0" eaLnBrk="1" fontAlgn="base" latinLnBrk="0" hangingPunct="1">
              <a:lnSpc>
                <a:spcPct val="100000"/>
              </a:lnSpc>
              <a:spcBef>
                <a:spcPts val="975"/>
              </a:spcBef>
              <a:spcAft>
                <a:spcPct val="0"/>
              </a:spcAft>
              <a:buClrTx/>
              <a:buSzTx/>
              <a:buFontTx/>
              <a:buNone/>
              <a:tabLst/>
              <a:defRPr/>
            </a:pPr>
            <a:r>
              <a:rPr kumimoji="0" lang="en-US" altLang="en-US" sz="2800" b="0" i="0" u="none" strike="noStrike" kern="1200" cap="none" spc="0" normalizeH="0" baseline="0" noProof="0" dirty="0">
                <a:ln>
                  <a:noFill/>
                </a:ln>
                <a:solidFill>
                  <a:srgbClr val="CA6F44"/>
                </a:solidFill>
                <a:effectLst/>
                <a:uLnTx/>
                <a:uFillTx/>
                <a:latin typeface="Open Sans" panose="020B0606030504020204" pitchFamily="34" charset="0"/>
                <a:ea typeface="ＭＳ Ｐゴシック" panose="020B0600070205080204" pitchFamily="34" charset="-128"/>
                <a:cs typeface="Open Sans" panose="020B0606030504020204" pitchFamily="34" charset="0"/>
              </a:rPr>
              <a:t>Support </a:t>
            </a:r>
          </a:p>
        </p:txBody>
      </p:sp>
      <p:sp>
        <p:nvSpPr>
          <p:cNvPr id="21509" name="TextBox 7">
            <a:extLst>
              <a:ext uri="{FF2B5EF4-FFF2-40B4-BE49-F238E27FC236}">
                <a16:creationId xmlns:a16="http://schemas.microsoft.com/office/drawing/2014/main" id="{AAD8D76E-22D5-204E-8DEF-0A804D12EFCF}"/>
              </a:ext>
            </a:extLst>
          </p:cNvPr>
          <p:cNvSpPr txBox="1">
            <a:spLocks noChangeArrowheads="1"/>
          </p:cNvSpPr>
          <p:nvPr/>
        </p:nvSpPr>
        <p:spPr bwMode="auto">
          <a:xfrm>
            <a:off x="409575" y="2447925"/>
            <a:ext cx="587375"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9865" tIns="54933" rIns="109865" bIns="54933">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CA6F44"/>
                </a:solidFill>
                <a:effectLst/>
                <a:uLnTx/>
                <a:uFillTx/>
                <a:latin typeface="Wingdings 2" pitchFamily="2" charset="2"/>
                <a:ea typeface="ＭＳ Ｐゴシック" panose="020B0600070205080204" pitchFamily="34" charset="-128"/>
                <a:cs typeface="+mn-cs"/>
              </a:rPr>
              <a:t>R</a:t>
            </a:r>
          </a:p>
        </p:txBody>
      </p:sp>
      <p:sp>
        <p:nvSpPr>
          <p:cNvPr id="21510" name="TextBox 7">
            <a:extLst>
              <a:ext uri="{FF2B5EF4-FFF2-40B4-BE49-F238E27FC236}">
                <a16:creationId xmlns:a16="http://schemas.microsoft.com/office/drawing/2014/main" id="{9D4BD636-7F07-324A-872A-89E2A02C500A}"/>
              </a:ext>
            </a:extLst>
          </p:cNvPr>
          <p:cNvSpPr txBox="1">
            <a:spLocks noChangeArrowheads="1"/>
          </p:cNvSpPr>
          <p:nvPr/>
        </p:nvSpPr>
        <p:spPr bwMode="auto">
          <a:xfrm>
            <a:off x="390525" y="3025775"/>
            <a:ext cx="587375"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9865" tIns="54933" rIns="109865" bIns="54933">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CA6F44"/>
                </a:solidFill>
                <a:effectLst/>
                <a:uLnTx/>
                <a:uFillTx/>
                <a:latin typeface="Wingdings 2" pitchFamily="2" charset="2"/>
                <a:ea typeface="ＭＳ Ｐゴシック" panose="020B0600070205080204" pitchFamily="34" charset="-128"/>
                <a:cs typeface="+mn-cs"/>
              </a:rPr>
              <a:t>R</a:t>
            </a:r>
          </a:p>
        </p:txBody>
      </p:sp>
      <p:sp>
        <p:nvSpPr>
          <p:cNvPr id="21511" name="TextBox 7">
            <a:extLst>
              <a:ext uri="{FF2B5EF4-FFF2-40B4-BE49-F238E27FC236}">
                <a16:creationId xmlns:a16="http://schemas.microsoft.com/office/drawing/2014/main" id="{10ED6EDD-D344-654D-93C3-28D6D1801C0B}"/>
              </a:ext>
            </a:extLst>
          </p:cNvPr>
          <p:cNvSpPr txBox="1">
            <a:spLocks noChangeArrowheads="1"/>
          </p:cNvSpPr>
          <p:nvPr/>
        </p:nvSpPr>
        <p:spPr bwMode="auto">
          <a:xfrm>
            <a:off x="400050" y="3567113"/>
            <a:ext cx="587375"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9865" tIns="54933" rIns="109865" bIns="54933">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CA6F44"/>
                </a:solidFill>
                <a:effectLst/>
                <a:uLnTx/>
                <a:uFillTx/>
                <a:latin typeface="Wingdings 2" pitchFamily="2" charset="2"/>
                <a:ea typeface="ＭＳ Ｐゴシック" panose="020B0600070205080204" pitchFamily="34" charset="-128"/>
                <a:cs typeface="+mn-cs"/>
              </a:rPr>
              <a:t>R</a:t>
            </a:r>
          </a:p>
        </p:txBody>
      </p:sp>
      <p:sp>
        <p:nvSpPr>
          <p:cNvPr id="21512" name="TextBox 7">
            <a:extLst>
              <a:ext uri="{FF2B5EF4-FFF2-40B4-BE49-F238E27FC236}">
                <a16:creationId xmlns:a16="http://schemas.microsoft.com/office/drawing/2014/main" id="{A2CC14A0-B7FC-194F-80CB-6E9718321A33}"/>
              </a:ext>
            </a:extLst>
          </p:cNvPr>
          <p:cNvSpPr txBox="1">
            <a:spLocks noChangeArrowheads="1"/>
          </p:cNvSpPr>
          <p:nvPr/>
        </p:nvSpPr>
        <p:spPr bwMode="auto">
          <a:xfrm>
            <a:off x="400050" y="4117975"/>
            <a:ext cx="587375"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9865" tIns="54933" rIns="109865" bIns="54933">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CA6F44"/>
                </a:solidFill>
                <a:effectLst/>
                <a:uLnTx/>
                <a:uFillTx/>
                <a:latin typeface="Wingdings 2" pitchFamily="2" charset="2"/>
                <a:ea typeface="ＭＳ Ｐゴシック" panose="020B0600070205080204" pitchFamily="34" charset="-128"/>
                <a:cs typeface="+mn-cs"/>
              </a:rPr>
              <a:t>R</a:t>
            </a:r>
          </a:p>
        </p:txBody>
      </p:sp>
      <p:sp>
        <p:nvSpPr>
          <p:cNvPr id="21513" name="TextBox 7">
            <a:extLst>
              <a:ext uri="{FF2B5EF4-FFF2-40B4-BE49-F238E27FC236}">
                <a16:creationId xmlns:a16="http://schemas.microsoft.com/office/drawing/2014/main" id="{982B0F65-1323-FC46-BDC4-FA6C121F5C2C}"/>
              </a:ext>
            </a:extLst>
          </p:cNvPr>
          <p:cNvSpPr txBox="1">
            <a:spLocks noChangeArrowheads="1"/>
          </p:cNvSpPr>
          <p:nvPr/>
        </p:nvSpPr>
        <p:spPr bwMode="auto">
          <a:xfrm>
            <a:off x="409575" y="4672013"/>
            <a:ext cx="587375"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9865" tIns="54933" rIns="109865" bIns="54933">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CA6F44"/>
                </a:solidFill>
                <a:effectLst/>
                <a:uLnTx/>
                <a:uFillTx/>
                <a:latin typeface="Wingdings 2" pitchFamily="2" charset="2"/>
                <a:ea typeface="ＭＳ Ｐゴシック" panose="020B0600070205080204" pitchFamily="34" charset="-128"/>
                <a:cs typeface="+mn-cs"/>
              </a:rPr>
              <a:t>R</a:t>
            </a:r>
          </a:p>
        </p:txBody>
      </p:sp>
      <p:pic>
        <p:nvPicPr>
          <p:cNvPr id="3" name="DPb_B0pTBoQ?feature=oembed" descr="What Teens Think About: Healthy Relationships">
            <a:hlinkClick r:id="" action="ppaction://media"/>
            <a:extLst>
              <a:ext uri="{FF2B5EF4-FFF2-40B4-BE49-F238E27FC236}">
                <a16:creationId xmlns:a16="http://schemas.microsoft.com/office/drawing/2014/main" id="{DC1BC964-BF45-BA4A-9339-554F11119FFD}"/>
              </a:ext>
            </a:extLst>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3938588" y="2447925"/>
            <a:ext cx="5002212"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D0C81E7F-6447-604B-947D-5B773C18009F}"/>
              </a:ext>
            </a:extLst>
          </p:cNvPr>
          <p:cNvSpPr/>
          <p:nvPr/>
        </p:nvSpPr>
        <p:spPr>
          <a:xfrm>
            <a:off x="7484456" y="6181746"/>
            <a:ext cx="1119217" cy="369332"/>
          </a:xfrm>
          <a:prstGeom prst="rect">
            <a:avLst/>
          </a:prstGeom>
        </p:spPr>
        <p:txBody>
          <a:bodyPr wrap="none">
            <a:spAutoFit/>
          </a:bodyPr>
          <a:lstStyle/>
          <a:p>
            <a:pPr marL="0" marR="0" lvl="0" indent="0" algn="r" defTabSz="42664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alpha val="50000"/>
                  </a:prstClr>
                </a:solidFill>
                <a:effectLst/>
                <a:uLnTx/>
                <a:uFillTx/>
                <a:latin typeface="Open Sans"/>
                <a:ea typeface="ＭＳ Ｐゴシック" pitchFamily="4" charset="-128"/>
                <a:cs typeface="Open Sans"/>
              </a:rPr>
              <a:t> © IFFOR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72F8414C-8E19-2A43-B85E-75B456E38EB0}"/>
              </a:ext>
            </a:extLst>
          </p:cNvPr>
          <p:cNvSpPr txBox="1">
            <a:spLocks/>
          </p:cNvSpPr>
          <p:nvPr/>
        </p:nvSpPr>
        <p:spPr bwMode="auto">
          <a:xfrm>
            <a:off x="390525" y="385763"/>
            <a:ext cx="8532813"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096" tIns="38048" rIns="76096" bIns="38048"/>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4800" i="1" u="none" strike="noStrike" kern="1200" cap="none" spc="0" normalizeH="0" baseline="0" noProof="0" dirty="0">
                <a:ln>
                  <a:noFill/>
                </a:ln>
                <a:solidFill>
                  <a:srgbClr val="F89729"/>
                </a:solidFill>
                <a:effectLst/>
                <a:uLnTx/>
                <a:uFillTx/>
                <a:latin typeface="Open Sans" panose="020B0606030504020204" pitchFamily="34" charset="0"/>
                <a:ea typeface="Open Sans" panose="020B0606030504020204" pitchFamily="34" charset="0"/>
                <a:cs typeface="Open Sans" panose="020B0606030504020204" pitchFamily="34" charset="0"/>
              </a:rPr>
              <a:t>Unhealthy</a:t>
            </a:r>
            <a:r>
              <a:rPr kumimoji="0" lang="en-US" altLang="en-US" sz="4800" b="0" i="1" u="none" strike="noStrike" kern="1200" cap="none" spc="0" normalizeH="0" baseline="0" noProof="0" dirty="0">
                <a:ln>
                  <a:noFill/>
                </a:ln>
                <a:solidFill>
                  <a:srgbClr val="366AB3"/>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 </a:t>
            </a:r>
            <a:r>
              <a:rPr kumimoji="0" lang="en-US" altLang="en-US" sz="4800" b="1" i="0" u="none" strike="noStrike" kern="1200" cap="none" spc="0" normalizeH="0" baseline="0" noProof="0" dirty="0">
                <a:ln>
                  <a:noFill/>
                </a:ln>
                <a:solidFill>
                  <a:srgbClr val="CA6F44"/>
                </a:solidFill>
                <a:effectLst/>
                <a:uLnTx/>
                <a:uFillTx/>
                <a:latin typeface="Open Sans" panose="020B0606030504020204" pitchFamily="34" charset="0"/>
                <a:ea typeface="ＭＳ Ｐゴシック" panose="020B0600070205080204" pitchFamily="34" charset="-128"/>
                <a:cs typeface="Open Sans Light" panose="020B0306030504020204" pitchFamily="34" charset="0"/>
              </a:rPr>
              <a:t>relationships</a:t>
            </a:r>
            <a:r>
              <a:rPr kumimoji="0" lang="en-US" altLang="en-US" sz="4800" b="1" i="0" u="none" strike="noStrike" kern="1200" cap="none" spc="0" normalizeH="0" baseline="0" noProof="0" dirty="0">
                <a:ln>
                  <a:noFill/>
                </a:ln>
                <a:solidFill>
                  <a:srgbClr val="366AB3"/>
                </a:solidFill>
                <a:effectLst/>
                <a:uLnTx/>
                <a:uFillTx/>
                <a:latin typeface="Open Sans" panose="020B0606030504020204" pitchFamily="34" charset="0"/>
                <a:ea typeface="ＭＳ Ｐゴシック" panose="020B0600070205080204" pitchFamily="34" charset="-128"/>
                <a:cs typeface="Open Sans Light" panose="020B0306030504020204" pitchFamily="34" charset="0"/>
              </a:rPr>
              <a:t> </a:t>
            </a:r>
            <a:r>
              <a:rPr kumimoji="0" lang="en-US" altLang="en-US" sz="4800" b="0" i="1" u="none" strike="noStrike" kern="1200" cap="none" spc="0" normalizeH="0" baseline="0" noProof="0" dirty="0">
                <a:ln>
                  <a:noFill/>
                </a:ln>
                <a:solidFill>
                  <a:srgbClr val="366AB3"/>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 </a:t>
            </a:r>
          </a:p>
        </p:txBody>
      </p:sp>
      <p:sp>
        <p:nvSpPr>
          <p:cNvPr id="23554" name="object 13">
            <a:extLst>
              <a:ext uri="{FF2B5EF4-FFF2-40B4-BE49-F238E27FC236}">
                <a16:creationId xmlns:a16="http://schemas.microsoft.com/office/drawing/2014/main" id="{16B6B934-2B3A-D147-BE53-D03404B20F3C}"/>
              </a:ext>
            </a:extLst>
          </p:cNvPr>
          <p:cNvSpPr>
            <a:spLocks noGrp="1" noChangeArrowheads="1"/>
          </p:cNvSpPr>
          <p:nvPr>
            <p:ph type="sldNum" sz="quarter" idx="12"/>
          </p:nvPr>
        </p:nvSpPr>
        <p:spPr bwMode="auto">
          <a:xfrm>
            <a:off x="4254500" y="5895975"/>
            <a:ext cx="592138" cy="574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34669"/>
          <a:lstStyle>
            <a:lvl1pPr marL="2063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20638"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CFB533"/>
                </a:solidFill>
                <a:effectLst/>
                <a:uLnTx/>
                <a:uFillTx/>
                <a:latin typeface="Open Sans Light" panose="020B0306030504020204" pitchFamily="34" charset="0"/>
                <a:ea typeface="ＭＳ Ｐゴシック" panose="020B0600070205080204" pitchFamily="34" charset="-128"/>
                <a:cs typeface="+mn-cs"/>
              </a:rPr>
              <a:t>5</a:t>
            </a:r>
          </a:p>
        </p:txBody>
      </p:sp>
      <p:sp>
        <p:nvSpPr>
          <p:cNvPr id="23555" name="object 7">
            <a:extLst>
              <a:ext uri="{FF2B5EF4-FFF2-40B4-BE49-F238E27FC236}">
                <a16:creationId xmlns:a16="http://schemas.microsoft.com/office/drawing/2014/main" id="{6FA0305B-C6F9-5F44-8827-1F5DBAB63AEC}"/>
              </a:ext>
            </a:extLst>
          </p:cNvPr>
          <p:cNvSpPr txBox="1">
            <a:spLocks noChangeArrowheads="1"/>
          </p:cNvSpPr>
          <p:nvPr/>
        </p:nvSpPr>
        <p:spPr bwMode="auto">
          <a:xfrm>
            <a:off x="2530475" y="2286000"/>
            <a:ext cx="20193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ts val="975"/>
              </a:spcBef>
              <a:spcAft>
                <a:spcPct val="0"/>
              </a:spcAft>
              <a:buClrTx/>
              <a:buSzTx/>
              <a:buFontTx/>
              <a:buNone/>
              <a:tabLst/>
              <a:defRPr/>
            </a:pPr>
            <a:r>
              <a:rPr kumimoji="0" lang="en-US" altLang="en-US" sz="3600" b="0" i="0" u="none" strike="noStrike" kern="1200" cap="none" spc="0" normalizeH="0" baseline="0" noProof="0" dirty="0">
                <a:ln>
                  <a:noFill/>
                </a:ln>
                <a:solidFill>
                  <a:srgbClr val="CA6F44"/>
                </a:solidFill>
                <a:effectLst/>
                <a:uLnTx/>
                <a:uFillTx/>
                <a:latin typeface="Open Sans" panose="020B0606030504020204" pitchFamily="34" charset="0"/>
                <a:ea typeface="ＭＳ Ｐゴシック" panose="020B0600070205080204" pitchFamily="34" charset="-128"/>
                <a:cs typeface="Open Sans" panose="020B0606030504020204" pitchFamily="34" charset="0"/>
              </a:rPr>
              <a:t>Pressure</a:t>
            </a:r>
          </a:p>
        </p:txBody>
      </p:sp>
      <p:pic>
        <p:nvPicPr>
          <p:cNvPr id="23556" name="Picture 12" descr="fist-slam.jpg">
            <a:extLst>
              <a:ext uri="{FF2B5EF4-FFF2-40B4-BE49-F238E27FC236}">
                <a16:creationId xmlns:a16="http://schemas.microsoft.com/office/drawing/2014/main" id="{9026B68A-875C-9249-A04F-5CBCD802FD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53063" y="1560513"/>
            <a:ext cx="1768475"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13" descr="woman-crying.jpg">
            <a:extLst>
              <a:ext uri="{FF2B5EF4-FFF2-40B4-BE49-F238E27FC236}">
                <a16:creationId xmlns:a16="http://schemas.microsoft.com/office/drawing/2014/main" id="{015F04DB-100A-6640-B688-D15ADFEFA4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73288" y="3905250"/>
            <a:ext cx="2174875"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16" descr="bigstock--123265811.jpg">
            <a:extLst>
              <a:ext uri="{FF2B5EF4-FFF2-40B4-BE49-F238E27FC236}">
                <a16:creationId xmlns:a16="http://schemas.microsoft.com/office/drawing/2014/main" id="{5102010F-C811-064E-8C6E-846616D89A4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2625" y="1697038"/>
            <a:ext cx="184785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18" descr="drugs.jpg">
            <a:extLst>
              <a:ext uri="{FF2B5EF4-FFF2-40B4-BE49-F238E27FC236}">
                <a16:creationId xmlns:a16="http://schemas.microsoft.com/office/drawing/2014/main" id="{B5E03B64-17B9-2542-8079-6388ABB7F48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94513" y="3976688"/>
            <a:ext cx="1908175" cy="215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object 7">
            <a:extLst>
              <a:ext uri="{FF2B5EF4-FFF2-40B4-BE49-F238E27FC236}">
                <a16:creationId xmlns:a16="http://schemas.microsoft.com/office/drawing/2014/main" id="{44AFAA2E-4790-5C45-AC53-FC72DC380AFD}"/>
              </a:ext>
            </a:extLst>
          </p:cNvPr>
          <p:cNvSpPr txBox="1">
            <a:spLocks noChangeArrowheads="1"/>
          </p:cNvSpPr>
          <p:nvPr/>
        </p:nvSpPr>
        <p:spPr bwMode="auto">
          <a:xfrm>
            <a:off x="7099300" y="2251075"/>
            <a:ext cx="18240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ts val="975"/>
              </a:spcBef>
              <a:spcAft>
                <a:spcPct val="0"/>
              </a:spcAft>
              <a:buClrTx/>
              <a:buSzTx/>
              <a:buFontTx/>
              <a:buNone/>
              <a:tabLst/>
              <a:defRPr/>
            </a:pPr>
            <a:r>
              <a:rPr kumimoji="0" lang="en-US" altLang="en-US" sz="3600" b="0" i="0" u="none" strike="noStrike" kern="1200" cap="none" spc="0" normalizeH="0" baseline="0" noProof="0">
                <a:ln>
                  <a:noFill/>
                </a:ln>
                <a:solidFill>
                  <a:srgbClr val="CA6F44"/>
                </a:solidFill>
                <a:effectLst/>
                <a:uLnTx/>
                <a:uFillTx/>
                <a:latin typeface="Open Sans" panose="020B0606030504020204" pitchFamily="34" charset="0"/>
                <a:ea typeface="ＭＳ Ｐゴシック" panose="020B0600070205080204" pitchFamily="34" charset="-128"/>
                <a:cs typeface="Open Sans" panose="020B0606030504020204" pitchFamily="34" charset="0"/>
              </a:rPr>
              <a:t>Threats</a:t>
            </a:r>
          </a:p>
        </p:txBody>
      </p:sp>
      <p:sp>
        <p:nvSpPr>
          <p:cNvPr id="23561" name="object 7">
            <a:extLst>
              <a:ext uri="{FF2B5EF4-FFF2-40B4-BE49-F238E27FC236}">
                <a16:creationId xmlns:a16="http://schemas.microsoft.com/office/drawing/2014/main" id="{C0BEE34B-935B-5A40-AF4A-2C40BDAE8474}"/>
              </a:ext>
            </a:extLst>
          </p:cNvPr>
          <p:cNvSpPr txBox="1">
            <a:spLocks noChangeArrowheads="1"/>
          </p:cNvSpPr>
          <p:nvPr/>
        </p:nvSpPr>
        <p:spPr bwMode="auto">
          <a:xfrm>
            <a:off x="682625" y="4606925"/>
            <a:ext cx="150018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ts val="975"/>
              </a:spcBef>
              <a:spcAft>
                <a:spcPct val="0"/>
              </a:spcAft>
              <a:buClrTx/>
              <a:buSzTx/>
              <a:buFontTx/>
              <a:buNone/>
              <a:tabLst/>
              <a:defRPr/>
            </a:pPr>
            <a:r>
              <a:rPr kumimoji="0" lang="en-US" altLang="en-US" sz="3600" b="0" i="0" u="none" strike="noStrike" kern="1200" cap="none" spc="0" normalizeH="0" baseline="0" noProof="0">
                <a:ln>
                  <a:noFill/>
                </a:ln>
                <a:solidFill>
                  <a:srgbClr val="CA6F44"/>
                </a:solidFill>
                <a:effectLst/>
                <a:uLnTx/>
                <a:uFillTx/>
                <a:latin typeface="Open Sans" panose="020B0606030504020204" pitchFamily="34" charset="0"/>
                <a:ea typeface="ＭＳ Ｐゴシック" panose="020B0600070205080204" pitchFamily="34" charset="-128"/>
                <a:cs typeface="Open Sans" panose="020B0606030504020204" pitchFamily="34" charset="0"/>
              </a:rPr>
              <a:t>Abuse</a:t>
            </a:r>
          </a:p>
        </p:txBody>
      </p:sp>
      <p:sp>
        <p:nvSpPr>
          <p:cNvPr id="23562" name="object 7">
            <a:extLst>
              <a:ext uri="{FF2B5EF4-FFF2-40B4-BE49-F238E27FC236}">
                <a16:creationId xmlns:a16="http://schemas.microsoft.com/office/drawing/2014/main" id="{FE3502F2-C32C-AE46-86BE-A0334932E3B5}"/>
              </a:ext>
            </a:extLst>
          </p:cNvPr>
          <p:cNvSpPr txBox="1">
            <a:spLocks noChangeArrowheads="1"/>
          </p:cNvSpPr>
          <p:nvPr/>
        </p:nvSpPr>
        <p:spPr bwMode="auto">
          <a:xfrm>
            <a:off x="5402263" y="4606925"/>
            <a:ext cx="15684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ts val="975"/>
              </a:spcBef>
              <a:spcAft>
                <a:spcPct val="0"/>
              </a:spcAft>
              <a:buClrTx/>
              <a:buSzTx/>
              <a:buFontTx/>
              <a:buNone/>
              <a:tabLst/>
              <a:defRPr/>
            </a:pPr>
            <a:r>
              <a:rPr kumimoji="0" lang="en-US" altLang="en-US" sz="3600" b="0" i="0" u="none" strike="noStrike" kern="1200" cap="none" spc="0" normalizeH="0" baseline="0" noProof="0">
                <a:ln>
                  <a:noFill/>
                </a:ln>
                <a:solidFill>
                  <a:srgbClr val="CA6F44"/>
                </a:solidFill>
                <a:effectLst/>
                <a:uLnTx/>
                <a:uFillTx/>
                <a:latin typeface="Open Sans" panose="020B0606030504020204" pitchFamily="34" charset="0"/>
                <a:ea typeface="ＭＳ Ｐゴシック" panose="020B0600070205080204" pitchFamily="34" charset="-128"/>
                <a:cs typeface="Open Sans" panose="020B0606030504020204" pitchFamily="34" charset="0"/>
              </a:rPr>
              <a:t>Drugs</a:t>
            </a:r>
          </a:p>
        </p:txBody>
      </p:sp>
      <p:sp>
        <p:nvSpPr>
          <p:cNvPr id="12" name="Rectangle 11">
            <a:extLst>
              <a:ext uri="{FF2B5EF4-FFF2-40B4-BE49-F238E27FC236}">
                <a16:creationId xmlns:a16="http://schemas.microsoft.com/office/drawing/2014/main" id="{26EDA37E-781E-A549-B674-5ACF59BD9CD3}"/>
              </a:ext>
            </a:extLst>
          </p:cNvPr>
          <p:cNvSpPr/>
          <p:nvPr/>
        </p:nvSpPr>
        <p:spPr>
          <a:xfrm>
            <a:off x="7484456" y="6181746"/>
            <a:ext cx="1119217" cy="369332"/>
          </a:xfrm>
          <a:prstGeom prst="rect">
            <a:avLst/>
          </a:prstGeom>
        </p:spPr>
        <p:txBody>
          <a:bodyPr wrap="none">
            <a:spAutoFit/>
          </a:bodyPr>
          <a:lstStyle/>
          <a:p>
            <a:pPr marL="0" marR="0" lvl="0" indent="0" algn="r" defTabSz="42664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alpha val="50000"/>
                  </a:prstClr>
                </a:solidFill>
                <a:effectLst/>
                <a:uLnTx/>
                <a:uFillTx/>
                <a:latin typeface="Open Sans"/>
                <a:ea typeface="ＭＳ Ｐゴシック" pitchFamily="4" charset="-128"/>
                <a:cs typeface="Open Sans"/>
              </a:rPr>
              <a:t> © IFFOR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CA6F44"/>
        </a:solidFill>
        <a:effectLst/>
      </p:bgPr>
    </p:bg>
    <p:spTree>
      <p:nvGrpSpPr>
        <p:cNvPr id="1" name=""/>
        <p:cNvGrpSpPr/>
        <p:nvPr/>
      </p:nvGrpSpPr>
      <p:grpSpPr>
        <a:xfrm>
          <a:off x="0" y="0"/>
          <a:ext cx="0" cy="0"/>
          <a:chOff x="0" y="0"/>
          <a:chExt cx="0" cy="0"/>
        </a:xfrm>
      </p:grpSpPr>
      <p:sp>
        <p:nvSpPr>
          <p:cNvPr id="25602" name="object 9">
            <a:extLst>
              <a:ext uri="{FF2B5EF4-FFF2-40B4-BE49-F238E27FC236}">
                <a16:creationId xmlns:a16="http://schemas.microsoft.com/office/drawing/2014/main" id="{2D117FA7-2123-9E48-A15C-2FC902DF28A7}"/>
              </a:ext>
            </a:extLst>
          </p:cNvPr>
          <p:cNvSpPr>
            <a:spLocks noGrp="1"/>
          </p:cNvSpPr>
          <p:nvPr>
            <p:ph type="sldNum" sz="quarter" idx="12"/>
          </p:nvPr>
        </p:nvSpPr>
        <p:spPr bwMode="auto">
          <a:xfrm>
            <a:off x="4254500" y="5895975"/>
            <a:ext cx="592138" cy="574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34669"/>
          <a:lstStyle>
            <a:lvl1pPr marL="2063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20638"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prstClr val="white"/>
                </a:solidFill>
                <a:effectLst/>
                <a:uLnTx/>
                <a:uFillTx/>
                <a:latin typeface="Open Sans Light" panose="020B0306030504020204" pitchFamily="34" charset="0"/>
                <a:ea typeface="ＭＳ Ｐゴシック" panose="020B0600070205080204" pitchFamily="34" charset="-128"/>
                <a:cs typeface="+mn-cs"/>
              </a:rPr>
              <a:t>6</a:t>
            </a:r>
          </a:p>
        </p:txBody>
      </p:sp>
      <p:sp>
        <p:nvSpPr>
          <p:cNvPr id="25603" name="object 6">
            <a:extLst>
              <a:ext uri="{FF2B5EF4-FFF2-40B4-BE49-F238E27FC236}">
                <a16:creationId xmlns:a16="http://schemas.microsoft.com/office/drawing/2014/main" id="{2A0EA209-2672-DC45-AEB5-BD885C2EDD9B}"/>
              </a:ext>
            </a:extLst>
          </p:cNvPr>
          <p:cNvSpPr>
            <a:spLocks noGrp="1"/>
          </p:cNvSpPr>
          <p:nvPr>
            <p:ph type="title"/>
          </p:nvPr>
        </p:nvSpPr>
        <p:spPr>
          <a:xfrm>
            <a:off x="0" y="314325"/>
            <a:ext cx="8335963" cy="1227138"/>
          </a:xfrm>
        </p:spPr>
        <p:txBody>
          <a:bodyPr tIns="34684"/>
          <a:lstStyle/>
          <a:p>
            <a:pPr marL="730250" eaLnBrk="1" hangingPunct="1"/>
            <a:r>
              <a:rPr lang="en-US" altLang="en-US" sz="6600" b="1">
                <a:solidFill>
                  <a:srgbClr val="FFFFFF"/>
                </a:solidFill>
                <a:latin typeface="Open Sans" panose="020B0606030504020204" pitchFamily="34" charset="0"/>
                <a:ea typeface="ＭＳ Ｐゴシック" panose="020B0600070205080204" pitchFamily="34" charset="-128"/>
                <a:cs typeface="Open Sans" panose="020B0606030504020204" pitchFamily="34" charset="0"/>
              </a:rPr>
              <a:t>Consent</a:t>
            </a:r>
          </a:p>
        </p:txBody>
      </p:sp>
      <p:pic>
        <p:nvPicPr>
          <p:cNvPr id="25604" name="Picture 7" descr="cup-tea-white.png">
            <a:extLst>
              <a:ext uri="{FF2B5EF4-FFF2-40B4-BE49-F238E27FC236}">
                <a16:creationId xmlns:a16="http://schemas.microsoft.com/office/drawing/2014/main" id="{282E3DDC-4C08-224E-9943-A66C1672509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65938" y="431800"/>
            <a:ext cx="819150"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u7Nii5w2FaI?feature=oembed" descr="Tea and Consent (british VO version)">
            <a:hlinkClick r:id="" action="ppaction://media"/>
            <a:extLst>
              <a:ext uri="{FF2B5EF4-FFF2-40B4-BE49-F238E27FC236}">
                <a16:creationId xmlns:a16="http://schemas.microsoft.com/office/drawing/2014/main" id="{CBA77325-9284-E04F-9355-6033E211B63A}"/>
              </a:ext>
            </a:extLst>
          </p:cNvPr>
          <p:cNvPicPr>
            <a:picLocks noRot="1" noChangeAspect="1" noChangeArrowheads="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944563" y="1658938"/>
            <a:ext cx="7212012" cy="407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BF85AD89-0C2E-254B-AD69-15EEDDA0A035}"/>
              </a:ext>
            </a:extLst>
          </p:cNvPr>
          <p:cNvSpPr/>
          <p:nvPr/>
        </p:nvSpPr>
        <p:spPr>
          <a:xfrm>
            <a:off x="7484456" y="6181746"/>
            <a:ext cx="1119217" cy="369332"/>
          </a:xfrm>
          <a:prstGeom prst="rect">
            <a:avLst/>
          </a:prstGeom>
        </p:spPr>
        <p:txBody>
          <a:bodyPr wrap="none">
            <a:spAutoFit/>
          </a:bodyPr>
          <a:lstStyle/>
          <a:p>
            <a:pPr marL="0" marR="0" lvl="0" indent="0" algn="r" defTabSz="42664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alpha val="50000"/>
                  </a:prstClr>
                </a:solidFill>
                <a:effectLst/>
                <a:uLnTx/>
                <a:uFillTx/>
                <a:latin typeface="Open Sans"/>
                <a:ea typeface="ＭＳ Ｐゴシック" pitchFamily="4" charset="-128"/>
                <a:cs typeface="Open Sans"/>
              </a:rPr>
              <a:t> © IFFOR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E29297AC-AB0F-EB49-A0AD-7521C1A128EF}"/>
              </a:ext>
            </a:extLst>
          </p:cNvPr>
          <p:cNvSpPr txBox="1">
            <a:spLocks/>
          </p:cNvSpPr>
          <p:nvPr/>
        </p:nvSpPr>
        <p:spPr bwMode="auto">
          <a:xfrm>
            <a:off x="0" y="496888"/>
            <a:ext cx="91440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096" tIns="38048" rIns="76096" bIns="38048"/>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366AB3"/>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Where do you </a:t>
            </a:r>
            <a:r>
              <a:rPr kumimoji="0" lang="en-US" altLang="en-US" sz="4000" b="0" i="1" u="none" strike="noStrike" kern="1200" cap="none" spc="0" normalizeH="0" baseline="0" noProof="0">
                <a:ln>
                  <a:noFill/>
                </a:ln>
                <a:solidFill>
                  <a:srgbClr val="366AB3"/>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see </a:t>
            </a:r>
            <a:r>
              <a:rPr kumimoji="0" lang="en-US" altLang="en-US" sz="4000" b="0" i="0" u="none" strike="noStrike" kern="1200" cap="none" spc="0" normalizeH="0" baseline="0" noProof="0">
                <a:ln>
                  <a:noFill/>
                </a:ln>
                <a:solidFill>
                  <a:srgbClr val="69AE43"/>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healthy</a:t>
            </a:r>
            <a:r>
              <a:rPr kumimoji="0" lang="en-US" altLang="en-US" sz="4000" b="0" i="0" u="none" strike="noStrike" kern="1200" cap="none" spc="0" normalizeH="0" baseline="0" noProof="0">
                <a:ln>
                  <a:noFill/>
                </a:ln>
                <a:solidFill>
                  <a:srgbClr val="366AB3"/>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 </a:t>
            </a:r>
            <a:r>
              <a:rPr kumimoji="0" lang="en-US" altLang="en-US" sz="4000" b="0" i="1" u="none" strike="noStrike" kern="1200" cap="none" spc="0" normalizeH="0" baseline="0" noProof="0">
                <a:ln>
                  <a:noFill/>
                </a:ln>
                <a:solidFill>
                  <a:srgbClr val="366AB3"/>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and </a:t>
            </a:r>
            <a:r>
              <a:rPr kumimoji="0" lang="en-US" altLang="en-US" sz="4000" b="0" i="1" u="none" strike="noStrike" kern="1200" cap="none" spc="0" normalizeH="0" baseline="0" noProof="0">
                <a:ln>
                  <a:noFill/>
                </a:ln>
                <a:solidFill>
                  <a:srgbClr val="E88B2D"/>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unhealthy</a:t>
            </a:r>
            <a:r>
              <a:rPr kumimoji="0" lang="en-US" altLang="en-US" sz="4000" b="0" i="1" u="none" strike="noStrike" kern="1200" cap="none" spc="0" normalizeH="0" baseline="0" noProof="0">
                <a:ln>
                  <a:noFill/>
                </a:ln>
                <a:solidFill>
                  <a:srgbClr val="366AB3"/>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 </a:t>
            </a:r>
            <a:r>
              <a:rPr kumimoji="0" lang="en-US" altLang="en-US" sz="4000" b="1" i="0" u="none" strike="noStrike" kern="1200" cap="none" spc="0" normalizeH="0" baseline="0" noProof="0">
                <a:ln>
                  <a:noFill/>
                </a:ln>
                <a:solidFill>
                  <a:srgbClr val="366AB3"/>
                </a:solidFill>
                <a:effectLst/>
                <a:uLnTx/>
                <a:uFillTx/>
                <a:latin typeface="Open Sans" panose="020B0606030504020204" pitchFamily="34" charset="0"/>
                <a:ea typeface="ＭＳ Ｐゴシック" panose="020B0600070205080204" pitchFamily="34" charset="-128"/>
                <a:cs typeface="Open Sans Light" panose="020B0306030504020204" pitchFamily="34" charset="0"/>
              </a:rPr>
              <a:t>relationships? </a:t>
            </a:r>
            <a:r>
              <a:rPr kumimoji="0" lang="en-US" altLang="en-US" sz="4000" b="0" i="1" u="none" strike="noStrike" kern="1200" cap="none" spc="0" normalizeH="0" baseline="0" noProof="0">
                <a:ln>
                  <a:noFill/>
                </a:ln>
                <a:solidFill>
                  <a:srgbClr val="366AB3"/>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 </a:t>
            </a:r>
          </a:p>
        </p:txBody>
      </p:sp>
      <p:sp>
        <p:nvSpPr>
          <p:cNvPr id="27650" name="object 13">
            <a:extLst>
              <a:ext uri="{FF2B5EF4-FFF2-40B4-BE49-F238E27FC236}">
                <a16:creationId xmlns:a16="http://schemas.microsoft.com/office/drawing/2014/main" id="{6A06964B-534F-544F-BB0E-FE63A0316633}"/>
              </a:ext>
            </a:extLst>
          </p:cNvPr>
          <p:cNvSpPr>
            <a:spLocks noGrp="1" noChangeArrowheads="1"/>
          </p:cNvSpPr>
          <p:nvPr>
            <p:ph type="sldNum" sz="quarter" idx="12"/>
          </p:nvPr>
        </p:nvSpPr>
        <p:spPr bwMode="auto">
          <a:xfrm>
            <a:off x="4254500" y="5895975"/>
            <a:ext cx="592138" cy="574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34669"/>
          <a:lstStyle>
            <a:lvl1pPr marL="2063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20638"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69AE43"/>
                </a:solidFill>
                <a:effectLst/>
                <a:uLnTx/>
                <a:uFillTx/>
                <a:latin typeface="Open Sans Light" panose="020B0306030504020204" pitchFamily="34" charset="0"/>
                <a:ea typeface="ＭＳ Ｐゴシック" panose="020B0600070205080204" pitchFamily="34" charset="-128"/>
                <a:cs typeface="+mn-cs"/>
              </a:rPr>
              <a:t>7</a:t>
            </a:r>
          </a:p>
        </p:txBody>
      </p:sp>
      <p:pic>
        <p:nvPicPr>
          <p:cNvPr id="27651" name="Picture 7" descr="7 Celebrity Couples Who Can't Ever Get Divorced or We Will Lose All Faith  in Love - Healthy Celeb">
            <a:extLst>
              <a:ext uri="{FF2B5EF4-FFF2-40B4-BE49-F238E27FC236}">
                <a16:creationId xmlns:a16="http://schemas.microsoft.com/office/drawing/2014/main" id="{3A6D832D-4870-1E46-90E4-3E46F6E3A8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938" y="1927225"/>
            <a:ext cx="22098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9" descr="50 Famous Couples—Celebrity Couples to Celebrate Valentine's Day 2021">
            <a:extLst>
              <a:ext uri="{FF2B5EF4-FFF2-40B4-BE49-F238E27FC236}">
                <a16:creationId xmlns:a16="http://schemas.microsoft.com/office/drawing/2014/main" id="{2AB157CA-E4A3-1A41-8C93-7684366BE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4400" y="3175000"/>
            <a:ext cx="2620963"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13" descr="Longest Celebrity Marriages &amp; Relationships – Celeb Couples | Glamour UK">
            <a:extLst>
              <a:ext uri="{FF2B5EF4-FFF2-40B4-BE49-F238E27FC236}">
                <a16:creationId xmlns:a16="http://schemas.microsoft.com/office/drawing/2014/main" id="{EFF2F374-74A2-7846-B8E8-2B65A32479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438" y="3595688"/>
            <a:ext cx="174307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15" descr="The Worst Celebrity Couples of All Time">
            <a:extLst>
              <a:ext uri="{FF2B5EF4-FFF2-40B4-BE49-F238E27FC236}">
                <a16:creationId xmlns:a16="http://schemas.microsoft.com/office/drawing/2014/main" id="{85BACF86-6440-4C48-880E-5BCAEE903D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5263" y="2189163"/>
            <a:ext cx="26289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17" descr="The Worst Celebrity Couples of All Time">
            <a:extLst>
              <a:ext uri="{FF2B5EF4-FFF2-40B4-BE49-F238E27FC236}">
                <a16:creationId xmlns:a16="http://schemas.microsoft.com/office/drawing/2014/main" id="{1CEB3E13-678B-ED49-8322-896BBD4EE9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7013" y="3298825"/>
            <a:ext cx="24384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19" descr="The Worst Celebrity Couples of All Time">
            <a:extLst>
              <a:ext uri="{FF2B5EF4-FFF2-40B4-BE49-F238E27FC236}">
                <a16:creationId xmlns:a16="http://schemas.microsoft.com/office/drawing/2014/main" id="{5E110D9E-3F25-674D-8716-46F34F4D42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3038" y="4560888"/>
            <a:ext cx="25431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FEE181C2-D88C-574E-824E-E080197F823E}"/>
              </a:ext>
            </a:extLst>
          </p:cNvPr>
          <p:cNvSpPr/>
          <p:nvPr/>
        </p:nvSpPr>
        <p:spPr>
          <a:xfrm>
            <a:off x="7484456" y="6181746"/>
            <a:ext cx="1119217" cy="369332"/>
          </a:xfrm>
          <a:prstGeom prst="rect">
            <a:avLst/>
          </a:prstGeom>
        </p:spPr>
        <p:txBody>
          <a:bodyPr wrap="none">
            <a:spAutoFit/>
          </a:bodyPr>
          <a:lstStyle/>
          <a:p>
            <a:pPr marL="0" marR="0" lvl="0" indent="0" algn="r" defTabSz="42664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alpha val="50000"/>
                  </a:prstClr>
                </a:solidFill>
                <a:effectLst/>
                <a:uLnTx/>
                <a:uFillTx/>
                <a:latin typeface="Open Sans"/>
                <a:ea typeface="ＭＳ Ｐゴシック" pitchFamily="4" charset="-128"/>
                <a:cs typeface="Open Sans"/>
              </a:rPr>
              <a:t> © IFFOR</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CFB533"/>
        </a:solidFill>
        <a:effectLst/>
      </p:bgPr>
    </p:bg>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D1ADBE40-26FC-E94A-B0EF-C8569F98795C}"/>
              </a:ext>
            </a:extLst>
          </p:cNvPr>
          <p:cNvSpPr txBox="1">
            <a:spLocks/>
          </p:cNvSpPr>
          <p:nvPr/>
        </p:nvSpPr>
        <p:spPr bwMode="auto">
          <a:xfrm>
            <a:off x="1666875" y="557213"/>
            <a:ext cx="43132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u="none" strike="noStrike" kern="1200" cap="none" spc="0" normalizeH="0" baseline="0" noProof="0" dirty="0">
                <a:ln>
                  <a:noFill/>
                </a:ln>
                <a:solidFill>
                  <a:srgbClr val="CA6F44"/>
                </a:solidFill>
                <a:effectLst/>
                <a:uLnTx/>
                <a:uFillTx/>
                <a:latin typeface="Open Sans" panose="020B0606030504020204" pitchFamily="34" charset="0"/>
                <a:ea typeface="Open Sans" panose="020B0606030504020204" pitchFamily="34" charset="0"/>
                <a:cs typeface="Open Sans" panose="020B0606030504020204" pitchFamily="34" charset="0"/>
              </a:rPr>
              <a:t>Attitudes to</a:t>
            </a:r>
            <a:br>
              <a:rPr kumimoji="0" lang="en-US" altLang="en-US" sz="3200" u="none" strike="noStrike" kern="1200" cap="none" spc="0" normalizeH="0" baseline="0" noProof="0" dirty="0">
                <a:ln>
                  <a:noFill/>
                </a:ln>
                <a:solidFill>
                  <a:srgbClr val="CA6F44"/>
                </a:solidFill>
                <a:effectLst/>
                <a:uLnTx/>
                <a:uFillTx/>
                <a:latin typeface="Open Sans" panose="020B0606030504020204" pitchFamily="34" charset="0"/>
                <a:ea typeface="Open Sans" panose="020B0606030504020204" pitchFamily="34" charset="0"/>
                <a:cs typeface="Open Sans" panose="020B0606030504020204" pitchFamily="34" charset="0"/>
              </a:rPr>
            </a:br>
            <a:endParaRPr kumimoji="0" lang="en-US" altLang="en-US" sz="3200" u="none" strike="noStrike" kern="1200" cap="none" spc="0" normalizeH="0" baseline="0" noProof="0" dirty="0">
              <a:ln>
                <a:noFill/>
              </a:ln>
              <a:solidFill>
                <a:srgbClr val="CA6F4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9699" name="TextBox 6">
            <a:extLst>
              <a:ext uri="{FF2B5EF4-FFF2-40B4-BE49-F238E27FC236}">
                <a16:creationId xmlns:a16="http://schemas.microsoft.com/office/drawing/2014/main" id="{786121DD-F402-BE4E-B292-9AD19FF593BA}"/>
              </a:ext>
            </a:extLst>
          </p:cNvPr>
          <p:cNvSpPr txBox="1">
            <a:spLocks noChangeArrowheads="1"/>
          </p:cNvSpPr>
          <p:nvPr/>
        </p:nvSpPr>
        <p:spPr bwMode="auto">
          <a:xfrm>
            <a:off x="3375025" y="850900"/>
            <a:ext cx="40259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prstClr val="white"/>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sex online</a:t>
            </a:r>
            <a:endParaRPr kumimoji="0" lang="en-US" altLang="en-US" sz="6600" b="1" i="0" u="none" strike="noStrike" kern="1200" cap="none" spc="0" normalizeH="0" baseline="0" noProof="0">
              <a:ln>
                <a:noFill/>
              </a:ln>
              <a:solidFill>
                <a:prstClr val="white"/>
              </a:solidFill>
              <a:effectLst/>
              <a:uLnTx/>
              <a:uFillTx/>
              <a:latin typeface="Open Sans" panose="020B0606030504020204" pitchFamily="34" charset="0"/>
              <a:ea typeface="ＭＳ Ｐゴシック" panose="020B0600070205080204" pitchFamily="34" charset="-128"/>
              <a:cs typeface="Open Sans" panose="020B0606030504020204" pitchFamily="34" charset="0"/>
            </a:endParaRPr>
          </a:p>
        </p:txBody>
      </p:sp>
      <p:sp>
        <p:nvSpPr>
          <p:cNvPr id="29700" name="TextBox 16">
            <a:extLst>
              <a:ext uri="{FF2B5EF4-FFF2-40B4-BE49-F238E27FC236}">
                <a16:creationId xmlns:a16="http://schemas.microsoft.com/office/drawing/2014/main" id="{333E365C-0324-5F4C-98D8-EAC1944AE222}"/>
              </a:ext>
            </a:extLst>
          </p:cNvPr>
          <p:cNvSpPr txBox="1">
            <a:spLocks noChangeArrowheads="1"/>
          </p:cNvSpPr>
          <p:nvPr/>
        </p:nvSpPr>
        <p:spPr bwMode="auto">
          <a:xfrm>
            <a:off x="4316413" y="5830888"/>
            <a:ext cx="5730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1" u="none" strike="noStrike" kern="1200" cap="none" spc="0" normalizeH="0" baseline="0" noProof="0">
                <a:ln>
                  <a:noFill/>
                </a:ln>
                <a:solidFill>
                  <a:srgbClr val="F49814"/>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8</a:t>
            </a:r>
          </a:p>
        </p:txBody>
      </p:sp>
      <p:pic>
        <p:nvPicPr>
          <p:cNvPr id="29701" name="Picture 10" descr="worksheet.png">
            <a:extLst>
              <a:ext uri="{FF2B5EF4-FFF2-40B4-BE49-F238E27FC236}">
                <a16:creationId xmlns:a16="http://schemas.microsoft.com/office/drawing/2014/main" id="{7E0F44B0-DA8E-1E4C-8C41-BD25A572C3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16275" y="2136775"/>
            <a:ext cx="2763838" cy="364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1BC5176-1930-4D48-AF10-342EB4AF8D1D}"/>
              </a:ext>
            </a:extLst>
          </p:cNvPr>
          <p:cNvSpPr/>
          <p:nvPr/>
        </p:nvSpPr>
        <p:spPr>
          <a:xfrm>
            <a:off x="7484456" y="6181746"/>
            <a:ext cx="1119217" cy="369332"/>
          </a:xfrm>
          <a:prstGeom prst="rect">
            <a:avLst/>
          </a:prstGeom>
        </p:spPr>
        <p:txBody>
          <a:bodyPr wrap="none">
            <a:spAutoFit/>
          </a:bodyPr>
          <a:lstStyle/>
          <a:p>
            <a:pPr marL="0" marR="0" lvl="0" indent="0" algn="r" defTabSz="42664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alpha val="50000"/>
                  </a:prstClr>
                </a:solidFill>
                <a:effectLst/>
                <a:uLnTx/>
                <a:uFillTx/>
                <a:latin typeface="Open Sans"/>
                <a:ea typeface="ＭＳ Ｐゴシック" pitchFamily="4" charset="-128"/>
                <a:cs typeface="Open Sans"/>
              </a:rPr>
              <a:t> © IFFOR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4">
            <a:extLst>
              <a:ext uri="{FF2B5EF4-FFF2-40B4-BE49-F238E27FC236}">
                <a16:creationId xmlns:a16="http://schemas.microsoft.com/office/drawing/2014/main" id="{2DAF7F16-288E-6E42-8E94-9DBEA74BA0E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5313" y="3581400"/>
            <a:ext cx="2563812"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xtBox 10">
            <a:extLst>
              <a:ext uri="{FF2B5EF4-FFF2-40B4-BE49-F238E27FC236}">
                <a16:creationId xmlns:a16="http://schemas.microsoft.com/office/drawing/2014/main" id="{FA71D79A-A4C8-374C-9CEF-5E9C22631392}"/>
              </a:ext>
            </a:extLst>
          </p:cNvPr>
          <p:cNvSpPr txBox="1">
            <a:spLocks noChangeArrowheads="1"/>
          </p:cNvSpPr>
          <p:nvPr/>
        </p:nvSpPr>
        <p:spPr bwMode="auto">
          <a:xfrm>
            <a:off x="4041775" y="5859463"/>
            <a:ext cx="5715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600" i="1">
                <a:solidFill>
                  <a:srgbClr val="F49814"/>
                </a:solidFill>
                <a:latin typeface="Open Sans Light" panose="020B0306030504020204" pitchFamily="34" charset="0"/>
                <a:cs typeface="Open Sans Light" panose="020B0306030504020204" pitchFamily="34" charset="0"/>
              </a:rPr>
              <a:t>5</a:t>
            </a:r>
          </a:p>
        </p:txBody>
      </p:sp>
      <p:pic>
        <p:nvPicPr>
          <p:cNvPr id="24579" name="Picture 11" descr="underwear-jail-video.png">
            <a:extLst>
              <a:ext uri="{FF2B5EF4-FFF2-40B4-BE49-F238E27FC236}">
                <a16:creationId xmlns:a16="http://schemas.microsoft.com/office/drawing/2014/main" id="{F394854F-0CC7-0545-8E66-7F9AD714143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51525" y="3581400"/>
            <a:ext cx="2562225"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itle 1">
            <a:extLst>
              <a:ext uri="{FF2B5EF4-FFF2-40B4-BE49-F238E27FC236}">
                <a16:creationId xmlns:a16="http://schemas.microsoft.com/office/drawing/2014/main" id="{FB219D00-6CC4-3E48-86AC-02C87781E0D0}"/>
              </a:ext>
            </a:extLst>
          </p:cNvPr>
          <p:cNvSpPr txBox="1">
            <a:spLocks/>
          </p:cNvSpPr>
          <p:nvPr/>
        </p:nvSpPr>
        <p:spPr bwMode="auto">
          <a:xfrm>
            <a:off x="874713" y="657225"/>
            <a:ext cx="46291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600">
                <a:solidFill>
                  <a:srgbClr val="F49814"/>
                </a:solidFill>
                <a:latin typeface="Open Sans Light" panose="020B0306030504020204" pitchFamily="34" charset="0"/>
                <a:cs typeface="Open Sans Light" panose="020B0306030504020204" pitchFamily="34" charset="0"/>
              </a:rPr>
              <a:t>What </a:t>
            </a:r>
            <a:r>
              <a:rPr lang="en-US" altLang="en-US" sz="3600">
                <a:solidFill>
                  <a:srgbClr val="366AB3"/>
                </a:solidFill>
                <a:latin typeface="Open Sans Light" panose="020B0306030504020204" pitchFamily="34" charset="0"/>
                <a:cs typeface="Open Sans Light" panose="020B0306030504020204" pitchFamily="34" charset="0"/>
              </a:rPr>
              <a:t>is </a:t>
            </a:r>
            <a:br>
              <a:rPr lang="en-US" altLang="en-US">
                <a:solidFill>
                  <a:srgbClr val="366AB3"/>
                </a:solidFill>
                <a:latin typeface="Open Sans Light" panose="020B0306030504020204" pitchFamily="34" charset="0"/>
                <a:cs typeface="Open Sans Light" panose="020B0306030504020204" pitchFamily="34" charset="0"/>
              </a:rPr>
            </a:br>
            <a:endParaRPr lang="en-US" altLang="en-US">
              <a:solidFill>
                <a:srgbClr val="366AB3"/>
              </a:solidFill>
              <a:latin typeface="Open Sans Light" panose="020B0306030504020204" pitchFamily="34" charset="0"/>
              <a:cs typeface="Open Sans Light" panose="020B0306030504020204" pitchFamily="34" charset="0"/>
            </a:endParaRPr>
          </a:p>
        </p:txBody>
      </p:sp>
      <p:sp>
        <p:nvSpPr>
          <p:cNvPr id="24581" name="TextBox 7">
            <a:extLst>
              <a:ext uri="{FF2B5EF4-FFF2-40B4-BE49-F238E27FC236}">
                <a16:creationId xmlns:a16="http://schemas.microsoft.com/office/drawing/2014/main" id="{D6F7C651-F198-214D-800D-BFEE2BDC088D}"/>
              </a:ext>
            </a:extLst>
          </p:cNvPr>
          <p:cNvSpPr txBox="1">
            <a:spLocks noChangeArrowheads="1"/>
          </p:cNvSpPr>
          <p:nvPr/>
        </p:nvSpPr>
        <p:spPr bwMode="auto">
          <a:xfrm>
            <a:off x="1147763" y="928688"/>
            <a:ext cx="77454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6600" dirty="0" err="1">
                <a:solidFill>
                  <a:srgbClr val="46458A"/>
                </a:solidFill>
                <a:latin typeface="Open Sans Light" panose="020B0306030504020204" pitchFamily="34" charset="0"/>
                <a:cs typeface="Open Sans Light" panose="020B0306030504020204" pitchFamily="34" charset="0"/>
              </a:rPr>
              <a:t>sexual</a:t>
            </a:r>
            <a:r>
              <a:rPr lang="en-US" altLang="en-US" sz="6600" i="1" dirty="0" err="1">
                <a:solidFill>
                  <a:srgbClr val="46458A"/>
                </a:solidFill>
                <a:latin typeface="Open Sans Light" panose="020B0306030504020204" pitchFamily="34" charset="0"/>
                <a:cs typeface="Open Sans Light" panose="020B0306030504020204" pitchFamily="34" charset="0"/>
              </a:rPr>
              <a:t>ised</a:t>
            </a:r>
            <a:r>
              <a:rPr lang="en-US" altLang="en-US" sz="6600" dirty="0">
                <a:solidFill>
                  <a:srgbClr val="46458A"/>
                </a:solidFill>
                <a:latin typeface="Open Sans Light" panose="020B0306030504020204" pitchFamily="34" charset="0"/>
                <a:cs typeface="Open Sans Light" panose="020B0306030504020204" pitchFamily="34" charset="0"/>
              </a:rPr>
              <a:t> content</a:t>
            </a:r>
            <a:r>
              <a:rPr lang="en-US" altLang="en-US" sz="7200" b="1" dirty="0">
                <a:solidFill>
                  <a:srgbClr val="46458A"/>
                </a:solidFill>
                <a:latin typeface="Open Sans" panose="020B0606030504020204" pitchFamily="34" charset="0"/>
                <a:cs typeface="Open Sans" panose="020B0606030504020204" pitchFamily="34" charset="0"/>
              </a:rPr>
              <a:t>?</a:t>
            </a:r>
          </a:p>
        </p:txBody>
      </p:sp>
      <p:pic>
        <p:nvPicPr>
          <p:cNvPr id="8" name="Picture 9">
            <a:extLst>
              <a:ext uri="{FF2B5EF4-FFF2-40B4-BE49-F238E27FC236}">
                <a16:creationId xmlns:a16="http://schemas.microsoft.com/office/drawing/2014/main" id="{545532CB-E96E-F34F-A8F6-DC72BFC3A0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3600" y="2489200"/>
            <a:ext cx="2100263"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A177A97D-B6FE-7D4C-A886-8BEF0E16115D}"/>
              </a:ext>
            </a:extLst>
          </p:cNvPr>
          <p:cNvSpPr txBox="1">
            <a:spLocks/>
          </p:cNvSpPr>
          <p:nvPr/>
        </p:nvSpPr>
        <p:spPr bwMode="auto">
          <a:xfrm>
            <a:off x="1217613" y="571500"/>
            <a:ext cx="43148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CA6F44"/>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What we learn from</a:t>
            </a:r>
            <a:endParaRPr kumimoji="0" lang="en-US" altLang="en-US" sz="3200" b="0" i="0" u="none" strike="noStrike" kern="1200" cap="none" spc="0" normalizeH="0" baseline="0" noProof="0" dirty="0">
              <a:ln>
                <a:noFill/>
              </a:ln>
              <a:solidFill>
                <a:srgbClr val="CA6F44"/>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endParaRPr>
          </a:p>
        </p:txBody>
      </p:sp>
      <p:sp>
        <p:nvSpPr>
          <p:cNvPr id="31747" name="TextBox 6">
            <a:extLst>
              <a:ext uri="{FF2B5EF4-FFF2-40B4-BE49-F238E27FC236}">
                <a16:creationId xmlns:a16="http://schemas.microsoft.com/office/drawing/2014/main" id="{606900EE-7A1E-2442-A171-03B80F497966}"/>
              </a:ext>
            </a:extLst>
          </p:cNvPr>
          <p:cNvSpPr txBox="1">
            <a:spLocks noChangeArrowheads="1"/>
          </p:cNvSpPr>
          <p:nvPr/>
        </p:nvSpPr>
        <p:spPr bwMode="auto">
          <a:xfrm>
            <a:off x="3797300" y="874713"/>
            <a:ext cx="40259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dirty="0">
                <a:ln>
                  <a:noFill/>
                </a:ln>
                <a:solidFill>
                  <a:schemeClr val="bg1">
                    <a:lumMod val="65000"/>
                  </a:schemeClr>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sex online</a:t>
            </a:r>
            <a:endParaRPr kumimoji="0" lang="en-US" altLang="en-US" sz="6600" b="1" i="0" u="none" strike="noStrike" kern="1200" cap="none" spc="0" normalizeH="0" baseline="0" noProof="0" dirty="0">
              <a:ln>
                <a:noFill/>
              </a:ln>
              <a:solidFill>
                <a:schemeClr val="bg1">
                  <a:lumMod val="65000"/>
                </a:schemeClr>
              </a:solidFill>
              <a:effectLst/>
              <a:uLnTx/>
              <a:uFillTx/>
              <a:latin typeface="Open Sans" panose="020B0606030504020204" pitchFamily="34" charset="0"/>
              <a:ea typeface="ＭＳ Ｐゴシック" panose="020B0600070205080204" pitchFamily="34" charset="-128"/>
              <a:cs typeface="Open Sans" panose="020B0606030504020204" pitchFamily="34" charset="0"/>
            </a:endParaRPr>
          </a:p>
        </p:txBody>
      </p:sp>
      <p:sp>
        <p:nvSpPr>
          <p:cNvPr id="31748" name="TextBox 16">
            <a:extLst>
              <a:ext uri="{FF2B5EF4-FFF2-40B4-BE49-F238E27FC236}">
                <a16:creationId xmlns:a16="http://schemas.microsoft.com/office/drawing/2014/main" id="{A6614077-8380-2842-8E6D-FFCC317F2CA0}"/>
              </a:ext>
            </a:extLst>
          </p:cNvPr>
          <p:cNvSpPr txBox="1">
            <a:spLocks noChangeArrowheads="1"/>
          </p:cNvSpPr>
          <p:nvPr/>
        </p:nvSpPr>
        <p:spPr bwMode="auto">
          <a:xfrm>
            <a:off x="4383088" y="5830888"/>
            <a:ext cx="4397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1" u="none" strike="noStrike" kern="1200" cap="none" spc="0" normalizeH="0" baseline="0" noProof="0" dirty="0">
                <a:ln>
                  <a:noFill/>
                </a:ln>
                <a:solidFill>
                  <a:schemeClr val="bg1">
                    <a:lumMod val="65000"/>
                  </a:schemeClr>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9</a:t>
            </a:r>
          </a:p>
        </p:txBody>
      </p:sp>
      <p:pic>
        <p:nvPicPr>
          <p:cNvPr id="31749" name="Picture 2">
            <a:extLst>
              <a:ext uri="{FF2B5EF4-FFF2-40B4-BE49-F238E27FC236}">
                <a16:creationId xmlns:a16="http://schemas.microsoft.com/office/drawing/2014/main" id="{9CEEFD08-24D8-3A48-A446-CE0D65191486}"/>
              </a:ext>
            </a:extLst>
          </p:cNvPr>
          <p:cNvPicPr>
            <a:picLocks noChangeAspect="1" noChangeArrowheads="1"/>
          </p:cNvPicPr>
          <p:nvPr/>
        </p:nvPicPr>
        <p:blipFill>
          <a:blip r:embed="rId3"/>
          <a:srcRect/>
          <a:stretch/>
        </p:blipFill>
        <p:spPr bwMode="auto">
          <a:xfrm>
            <a:off x="2432050" y="2083015"/>
            <a:ext cx="4025900" cy="3658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AE86D36C-CE18-DC40-9249-34AB7F4FE206}"/>
              </a:ext>
            </a:extLst>
          </p:cNvPr>
          <p:cNvSpPr/>
          <p:nvPr/>
        </p:nvSpPr>
        <p:spPr>
          <a:xfrm>
            <a:off x="7484456" y="6181746"/>
            <a:ext cx="1119217" cy="369332"/>
          </a:xfrm>
          <a:prstGeom prst="rect">
            <a:avLst/>
          </a:prstGeom>
        </p:spPr>
        <p:txBody>
          <a:bodyPr wrap="none">
            <a:spAutoFit/>
          </a:bodyPr>
          <a:lstStyle/>
          <a:p>
            <a:pPr marL="0" marR="0" lvl="0" indent="0" algn="r" defTabSz="42664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alpha val="50000"/>
                  </a:prstClr>
                </a:solidFill>
                <a:effectLst/>
                <a:uLnTx/>
                <a:uFillTx/>
                <a:latin typeface="Open Sans"/>
                <a:ea typeface="ＭＳ Ｐゴシック" pitchFamily="4" charset="-128"/>
                <a:cs typeface="Open Sans"/>
              </a:rPr>
              <a:t> © IFFOR</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CA6F44"/>
        </a:solidFill>
        <a:effectLst/>
      </p:bgPr>
    </p:bg>
    <p:spTree>
      <p:nvGrpSpPr>
        <p:cNvPr id="1" name=""/>
        <p:cNvGrpSpPr/>
        <p:nvPr/>
      </p:nvGrpSpPr>
      <p:grpSpPr>
        <a:xfrm>
          <a:off x="0" y="0"/>
          <a:ext cx="0" cy="0"/>
          <a:chOff x="0" y="0"/>
          <a:chExt cx="0" cy="0"/>
        </a:xfrm>
      </p:grpSpPr>
      <p:pic>
        <p:nvPicPr>
          <p:cNvPr id="33793" name="Picture 6">
            <a:extLst>
              <a:ext uri="{FF2B5EF4-FFF2-40B4-BE49-F238E27FC236}">
                <a16:creationId xmlns:a16="http://schemas.microsoft.com/office/drawing/2014/main" id="{5C10B63E-DCE0-B946-B436-A027976176FB}"/>
              </a:ext>
            </a:extLst>
          </p:cNvPr>
          <p:cNvPicPr>
            <a:picLocks noChangeAspect="1" noChangeArrowheads="1"/>
          </p:cNvPicPr>
          <p:nvPr/>
        </p:nvPicPr>
        <p:blipFill>
          <a:blip r:embed="rId3"/>
          <a:srcRect/>
          <a:stretch/>
        </p:blipFill>
        <p:spPr bwMode="auto">
          <a:xfrm>
            <a:off x="1430786" y="1354138"/>
            <a:ext cx="6282428" cy="48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object 13">
            <a:extLst>
              <a:ext uri="{FF2B5EF4-FFF2-40B4-BE49-F238E27FC236}">
                <a16:creationId xmlns:a16="http://schemas.microsoft.com/office/drawing/2014/main" id="{F3A86E13-5696-454E-862A-30A5C0466C92}"/>
              </a:ext>
            </a:extLst>
          </p:cNvPr>
          <p:cNvSpPr>
            <a:spLocks noGrp="1" noChangeArrowheads="1"/>
          </p:cNvSpPr>
          <p:nvPr>
            <p:ph type="sldNum" sz="quarter" idx="12"/>
          </p:nvPr>
        </p:nvSpPr>
        <p:spPr bwMode="auto">
          <a:xfrm>
            <a:off x="4070350" y="5895975"/>
            <a:ext cx="966788" cy="574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34669"/>
          <a:lstStyle>
            <a:lvl1pPr marL="20638">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20638"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chemeClr val="bg1">
                    <a:lumMod val="85000"/>
                  </a:schemeClr>
                </a:solidFill>
                <a:effectLst/>
                <a:uLnTx/>
                <a:uFillTx/>
                <a:latin typeface="Open Sans Light" panose="020B0306030504020204" pitchFamily="34" charset="0"/>
                <a:ea typeface="ＭＳ Ｐゴシック" panose="020B0600070205080204" pitchFamily="34" charset="-128"/>
                <a:cs typeface="+mn-cs"/>
              </a:rPr>
              <a:t>10</a:t>
            </a:r>
          </a:p>
        </p:txBody>
      </p:sp>
      <p:sp>
        <p:nvSpPr>
          <p:cNvPr id="33796" name="object 7">
            <a:extLst>
              <a:ext uri="{FF2B5EF4-FFF2-40B4-BE49-F238E27FC236}">
                <a16:creationId xmlns:a16="http://schemas.microsoft.com/office/drawing/2014/main" id="{FBEDF533-011B-5E42-BA69-67AE5229745D}"/>
              </a:ext>
            </a:extLst>
          </p:cNvPr>
          <p:cNvSpPr txBox="1">
            <a:spLocks noChangeArrowheads="1"/>
          </p:cNvSpPr>
          <p:nvPr/>
        </p:nvSpPr>
        <p:spPr bwMode="auto">
          <a:xfrm>
            <a:off x="1541463" y="1684338"/>
            <a:ext cx="6296025"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ts val="975"/>
              </a:spcBef>
              <a:spcAft>
                <a:spcPct val="0"/>
              </a:spcAft>
              <a:buClrTx/>
              <a:buSzTx/>
              <a:buFontTx/>
              <a:buChar char="•"/>
              <a:tabLst/>
              <a:defRPr/>
            </a:pPr>
            <a:r>
              <a:rPr kumimoji="0" lang="en-US" altLang="en-US" sz="2800" b="1" i="0" u="none" strike="noStrike" kern="1200" cap="none" spc="0" normalizeH="0" baseline="0" noProof="0" dirty="0">
                <a:ln>
                  <a:noFill/>
                </a:ln>
                <a:solidFill>
                  <a:schemeClr val="bg1"/>
                </a:solidFill>
                <a:effectLst/>
                <a:uLnTx/>
                <a:uFillTx/>
                <a:latin typeface="Open Sans Semibold" panose="020B0606030504020204" pitchFamily="34" charset="0"/>
                <a:ea typeface="ＭＳ Ｐゴシック" panose="020B0600070205080204" pitchFamily="34" charset="-128"/>
                <a:cs typeface="Open Sans Semibold" panose="020B0606030504020204" pitchFamily="34" charset="0"/>
              </a:rPr>
              <a:t> How what people see may affect their views on relationships</a:t>
            </a:r>
          </a:p>
          <a:p>
            <a:pPr marL="0" marR="0" lvl="0" indent="0" algn="l" defTabSz="457200" rtl="0" eaLnBrk="1" fontAlgn="base" latinLnBrk="0" hangingPunct="1">
              <a:lnSpc>
                <a:spcPct val="100000"/>
              </a:lnSpc>
              <a:spcBef>
                <a:spcPts val="975"/>
              </a:spcBef>
              <a:spcAft>
                <a:spcPct val="0"/>
              </a:spcAft>
              <a:buClrTx/>
              <a:buSzTx/>
              <a:buFontTx/>
              <a:buChar char="•"/>
              <a:tabLst/>
              <a:defRPr/>
            </a:pPr>
            <a:r>
              <a:rPr kumimoji="0" lang="en-US" altLang="en-US" sz="2800" b="1" i="0" u="none" strike="noStrike" kern="1200" cap="none" spc="0" normalizeH="0" baseline="0" noProof="0" dirty="0">
                <a:ln>
                  <a:noFill/>
                </a:ln>
                <a:solidFill>
                  <a:schemeClr val="bg1"/>
                </a:solidFill>
                <a:effectLst/>
                <a:uLnTx/>
                <a:uFillTx/>
                <a:latin typeface="Open Sans Semibold" panose="020B0606030504020204" pitchFamily="34" charset="0"/>
                <a:ea typeface="ＭＳ Ｐゴシック" panose="020B0600070205080204" pitchFamily="34" charset="-128"/>
                <a:cs typeface="Open Sans Semibold" panose="020B0606030504020204" pitchFamily="34" charset="0"/>
              </a:rPr>
              <a:t> The fact that pornography is rarely, if ever, true to life </a:t>
            </a:r>
          </a:p>
          <a:p>
            <a:pPr marL="0" marR="0" lvl="0" indent="0" algn="l" defTabSz="457200" rtl="0" eaLnBrk="1" fontAlgn="base" latinLnBrk="0" hangingPunct="1">
              <a:lnSpc>
                <a:spcPct val="100000"/>
              </a:lnSpc>
              <a:spcBef>
                <a:spcPts val="975"/>
              </a:spcBef>
              <a:spcAft>
                <a:spcPct val="0"/>
              </a:spcAft>
              <a:buClrTx/>
              <a:buSzTx/>
              <a:buFontTx/>
              <a:buChar char="•"/>
              <a:tabLst/>
              <a:defRPr/>
            </a:pPr>
            <a:r>
              <a:rPr kumimoji="0" lang="en-US" altLang="en-US" sz="2800" b="1" i="0" u="none" strike="noStrike" kern="1200" cap="none" spc="0" normalizeH="0" baseline="0" noProof="0" dirty="0">
                <a:ln>
                  <a:noFill/>
                </a:ln>
                <a:solidFill>
                  <a:schemeClr val="bg1"/>
                </a:solidFill>
                <a:effectLst/>
                <a:uLnTx/>
                <a:uFillTx/>
                <a:latin typeface="Open Sans Semibold" panose="020B0606030504020204" pitchFamily="34" charset="0"/>
                <a:ea typeface="ＭＳ Ｐゴシック" panose="020B0600070205080204" pitchFamily="34" charset="-128"/>
                <a:cs typeface="Open Sans Semibold" panose="020B0606030504020204" pitchFamily="34" charset="0"/>
              </a:rPr>
              <a:t> Real sex and relationships are built on healthy interactions </a:t>
            </a:r>
          </a:p>
          <a:p>
            <a:pPr marL="0" marR="0" lvl="0" indent="0" algn="l" defTabSz="457200" rtl="0" eaLnBrk="1" fontAlgn="base" latinLnBrk="0" hangingPunct="1">
              <a:lnSpc>
                <a:spcPct val="100000"/>
              </a:lnSpc>
              <a:spcBef>
                <a:spcPts val="975"/>
              </a:spcBef>
              <a:spcAft>
                <a:spcPct val="0"/>
              </a:spcAft>
              <a:buClrTx/>
              <a:buSzTx/>
              <a:buFontTx/>
              <a:buChar char="•"/>
              <a:tabLst/>
              <a:defRPr/>
            </a:pPr>
            <a:r>
              <a:rPr kumimoji="0" lang="en-US" altLang="en-US" sz="2800" b="1" i="0" u="none" strike="noStrike" kern="1200" cap="none" spc="0" normalizeH="0" baseline="0" noProof="0" dirty="0">
                <a:ln>
                  <a:noFill/>
                </a:ln>
                <a:solidFill>
                  <a:schemeClr val="bg1"/>
                </a:solidFill>
                <a:effectLst/>
                <a:uLnTx/>
                <a:uFillTx/>
                <a:latin typeface="Open Sans Semibold" panose="020B0606030504020204" pitchFamily="34" charset="0"/>
                <a:ea typeface="ＭＳ Ｐゴシック" panose="020B0600070205080204" pitchFamily="34" charset="-128"/>
                <a:cs typeface="Open Sans Semibold" panose="020B0606030504020204" pitchFamily="34" charset="0"/>
              </a:rPr>
              <a:t> How to give yourself a break!</a:t>
            </a:r>
          </a:p>
          <a:p>
            <a:pPr marL="0" marR="0" lvl="0" indent="0" algn="ctr" defTabSz="457200" rtl="0" eaLnBrk="1" fontAlgn="base" latinLnBrk="0" hangingPunct="1">
              <a:lnSpc>
                <a:spcPct val="100000"/>
              </a:lnSpc>
              <a:spcBef>
                <a:spcPts val="975"/>
              </a:spcBef>
              <a:spcAft>
                <a:spcPct val="0"/>
              </a:spcAft>
              <a:buClrTx/>
              <a:buSzTx/>
              <a:buFontTx/>
              <a:buNone/>
              <a:tabLst/>
              <a:defRPr/>
            </a:pPr>
            <a:endParaRPr kumimoji="0" lang="en-US" altLang="en-US" sz="2800" b="1" i="0" u="none" strike="noStrike" kern="1200" cap="none" spc="0" normalizeH="0" baseline="0" noProof="0" dirty="0">
              <a:ln>
                <a:noFill/>
              </a:ln>
              <a:solidFill>
                <a:schemeClr val="bg1"/>
              </a:solidFill>
              <a:effectLst/>
              <a:uLnTx/>
              <a:uFillTx/>
              <a:latin typeface="Open Sans Semibold" panose="020B0606030504020204" pitchFamily="34" charset="0"/>
              <a:ea typeface="ＭＳ Ｐゴシック" panose="020B0600070205080204" pitchFamily="34" charset="-128"/>
              <a:cs typeface="Open Sans Semibold" panose="020B0606030504020204" pitchFamily="34" charset="0"/>
            </a:endParaRPr>
          </a:p>
        </p:txBody>
      </p:sp>
      <p:sp>
        <p:nvSpPr>
          <p:cNvPr id="13" name="Rectangle 12">
            <a:extLst>
              <a:ext uri="{FF2B5EF4-FFF2-40B4-BE49-F238E27FC236}">
                <a16:creationId xmlns:a16="http://schemas.microsoft.com/office/drawing/2014/main" id="{C7FB13FD-B876-2A4F-B01F-971545837D06}"/>
              </a:ext>
            </a:extLst>
          </p:cNvPr>
          <p:cNvSpPr/>
          <p:nvPr/>
        </p:nvSpPr>
        <p:spPr>
          <a:xfrm>
            <a:off x="7484456" y="6181746"/>
            <a:ext cx="1119217" cy="369332"/>
          </a:xfrm>
          <a:prstGeom prst="rect">
            <a:avLst/>
          </a:prstGeom>
        </p:spPr>
        <p:txBody>
          <a:bodyPr wrap="none">
            <a:spAutoFit/>
          </a:bodyPr>
          <a:lstStyle/>
          <a:p>
            <a:pPr marL="0" marR="0" lvl="0" indent="0" algn="r" defTabSz="42664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alpha val="50000"/>
                  </a:prstClr>
                </a:solidFill>
                <a:effectLst/>
                <a:uLnTx/>
                <a:uFillTx/>
                <a:latin typeface="Open Sans"/>
                <a:ea typeface="ＭＳ Ｐゴシック" pitchFamily="4" charset="-128"/>
                <a:cs typeface="Open Sans"/>
              </a:rPr>
              <a:t> © IFFOR</a:t>
            </a:r>
          </a:p>
        </p:txBody>
      </p:sp>
      <p:sp>
        <p:nvSpPr>
          <p:cNvPr id="7" name="TextBox 6">
            <a:extLst>
              <a:ext uri="{FF2B5EF4-FFF2-40B4-BE49-F238E27FC236}">
                <a16:creationId xmlns:a16="http://schemas.microsoft.com/office/drawing/2014/main" id="{62C06726-246B-BB4D-8F44-893DA8F84BD9}"/>
              </a:ext>
            </a:extLst>
          </p:cNvPr>
          <p:cNvSpPr txBox="1"/>
          <p:nvPr/>
        </p:nvSpPr>
        <p:spPr>
          <a:xfrm>
            <a:off x="1" y="440670"/>
            <a:ext cx="9143999" cy="615553"/>
          </a:xfrm>
          <a:prstGeom prst="rect">
            <a:avLst/>
          </a:prstGeom>
          <a:solidFill>
            <a:schemeClr val="bg1"/>
          </a:solidFill>
        </p:spPr>
        <p:txBody>
          <a:bodyPr wrap="square" lIns="91440" tIns="91440" bIns="91440">
            <a:spAutoFit/>
          </a:bodyPr>
          <a:lstStyle/>
          <a:p>
            <a:pPr algn="ctr" eaLnBrk="1" fontAlgn="auto" hangingPunct="1">
              <a:spcBef>
                <a:spcPts val="0"/>
              </a:spcBef>
              <a:spcAft>
                <a:spcPts val="0"/>
              </a:spcAft>
              <a:defRPr/>
            </a:pPr>
            <a:r>
              <a:rPr lang="en-US" sz="2800" b="1" dirty="0">
                <a:solidFill>
                  <a:srgbClr val="CA6F44"/>
                </a:solidFill>
                <a:latin typeface="Open Sans"/>
                <a:ea typeface="+mn-ea"/>
                <a:cs typeface="Open Sans"/>
              </a:rPr>
              <a:t>Think about</a:t>
            </a:r>
            <a:endParaRPr lang="en-US" sz="2800" b="1" dirty="0">
              <a:solidFill>
                <a:srgbClr val="CA6F44"/>
              </a:solidFill>
              <a:latin typeface="Open Sans Light"/>
              <a:ea typeface="+mn-ea"/>
              <a:cs typeface="Open Sans Light"/>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D0B894A-3269-DB4F-9E2B-0F9B4F88DAA6}"/>
              </a:ext>
            </a:extLst>
          </p:cNvPr>
          <p:cNvSpPr txBox="1"/>
          <p:nvPr/>
        </p:nvSpPr>
        <p:spPr>
          <a:xfrm>
            <a:off x="0" y="3429000"/>
            <a:ext cx="9143999" cy="861774"/>
          </a:xfrm>
          <a:prstGeom prst="rect">
            <a:avLst/>
          </a:prstGeom>
          <a:solidFill>
            <a:srgbClr val="CA6F44"/>
          </a:solidFill>
        </p:spPr>
        <p:txBody>
          <a:bodyPr wrap="square" lIns="822960" tIns="182880" bIns="182880">
            <a:spAutoFit/>
          </a:bodyPr>
          <a:lstStyle/>
          <a:p>
            <a:pPr eaLnBrk="1" fontAlgn="auto" hangingPunct="1">
              <a:spcBef>
                <a:spcPts val="0"/>
              </a:spcBef>
              <a:spcAft>
                <a:spcPts val="0"/>
              </a:spcAft>
              <a:defRPr/>
            </a:pPr>
            <a:r>
              <a:rPr lang="en-US" sz="3200" b="1" dirty="0">
                <a:solidFill>
                  <a:schemeClr val="bg1"/>
                </a:solidFill>
                <a:latin typeface="Open Sans"/>
                <a:ea typeface="+mn-ea"/>
                <a:cs typeface="Open Sans"/>
              </a:rPr>
              <a:t>End of Part 5</a:t>
            </a:r>
            <a:endParaRPr lang="en-US" sz="3200" b="1" dirty="0">
              <a:solidFill>
                <a:schemeClr val="bg1"/>
              </a:solidFill>
              <a:latin typeface="Open Sans Light"/>
              <a:ea typeface="+mn-ea"/>
              <a:cs typeface="Open Sans Light"/>
            </a:endParaRPr>
          </a:p>
        </p:txBody>
      </p:sp>
      <p:pic>
        <p:nvPicPr>
          <p:cNvPr id="4" name="Picture 3" descr="Logo&#10;&#10;Description automatically generated">
            <a:extLst>
              <a:ext uri="{FF2B5EF4-FFF2-40B4-BE49-F238E27FC236}">
                <a16:creationId xmlns:a16="http://schemas.microsoft.com/office/drawing/2014/main" id="{893E359A-BAF1-9345-8BE0-1759543A1F2F}"/>
              </a:ext>
            </a:extLst>
          </p:cNvPr>
          <p:cNvPicPr>
            <a:picLocks noChangeAspect="1"/>
          </p:cNvPicPr>
          <p:nvPr/>
        </p:nvPicPr>
        <p:blipFill>
          <a:blip r:embed="rId4"/>
          <a:stretch>
            <a:fillRect/>
          </a:stretch>
        </p:blipFill>
        <p:spPr>
          <a:xfrm>
            <a:off x="930748" y="457201"/>
            <a:ext cx="1282367" cy="1313234"/>
          </a:xfrm>
          <a:prstGeom prst="rect">
            <a:avLst/>
          </a:prstGeom>
        </p:spPr>
      </p:pic>
    </p:spTree>
    <p:custDataLst>
      <p:tags r:id="rId1"/>
    </p:custDataLst>
    <p:extLst>
      <p:ext uri="{BB962C8B-B14F-4D97-AF65-F5344CB8AC3E}">
        <p14:creationId xmlns:p14="http://schemas.microsoft.com/office/powerpoint/2010/main" val="3544891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8A6D36-5034-FB49-96CF-D453F0BD45F8}"/>
              </a:ext>
            </a:extLst>
          </p:cNvPr>
          <p:cNvSpPr txBox="1"/>
          <p:nvPr/>
        </p:nvSpPr>
        <p:spPr>
          <a:xfrm>
            <a:off x="0" y="3429000"/>
            <a:ext cx="9143999" cy="861774"/>
          </a:xfrm>
          <a:prstGeom prst="rect">
            <a:avLst/>
          </a:prstGeom>
          <a:solidFill>
            <a:srgbClr val="C63644"/>
          </a:solidFill>
        </p:spPr>
        <p:txBody>
          <a:bodyPr wrap="square" lIns="822960" tIns="182880" bIns="182880">
            <a:spAutoFit/>
          </a:bodyPr>
          <a:lstStyle/>
          <a:p>
            <a:pPr defTabSz="374081" eaLnBrk="1" hangingPunct="1"/>
            <a:r>
              <a:rPr lang="en-US" altLang="en-US" sz="3200" b="1" dirty="0">
                <a:solidFill>
                  <a:schemeClr val="bg1"/>
                </a:solidFill>
                <a:latin typeface="Open Sans" panose="020B0606030504020204" pitchFamily="34" charset="0"/>
                <a:cs typeface="Open Sans" panose="020B0606030504020204" pitchFamily="34" charset="0"/>
              </a:rPr>
              <a:t>Part 6: Protecting your image</a:t>
            </a:r>
            <a:endParaRPr lang="en-US" altLang="en-US" sz="3200" b="1" dirty="0">
              <a:solidFill>
                <a:schemeClr val="bg1"/>
              </a:solidFill>
              <a:latin typeface="Open Sans Light" panose="020B0306030504020204" pitchFamily="34" charset="0"/>
              <a:cs typeface="Open Sans Light" panose="020B0306030504020204" pitchFamily="34" charset="0"/>
            </a:endParaRPr>
          </a:p>
        </p:txBody>
      </p:sp>
      <p:pic>
        <p:nvPicPr>
          <p:cNvPr id="4" name="Picture 3" descr="Logo&#10;&#10;Description automatically generated">
            <a:extLst>
              <a:ext uri="{FF2B5EF4-FFF2-40B4-BE49-F238E27FC236}">
                <a16:creationId xmlns:a16="http://schemas.microsoft.com/office/drawing/2014/main" id="{2822B3C6-BBF2-F341-B076-7CA8E35151EC}"/>
              </a:ext>
            </a:extLst>
          </p:cNvPr>
          <p:cNvPicPr>
            <a:picLocks noChangeAspect="1"/>
          </p:cNvPicPr>
          <p:nvPr/>
        </p:nvPicPr>
        <p:blipFill>
          <a:blip r:embed="rId3"/>
          <a:stretch>
            <a:fillRect/>
          </a:stretch>
        </p:blipFill>
        <p:spPr>
          <a:xfrm>
            <a:off x="930748" y="457200"/>
            <a:ext cx="2042289" cy="2091447"/>
          </a:xfrm>
          <a:prstGeom prst="rect">
            <a:avLst/>
          </a:prstGeom>
        </p:spPr>
      </p:pic>
    </p:spTree>
    <p:extLst>
      <p:ext uri="{BB962C8B-B14F-4D97-AF65-F5344CB8AC3E}">
        <p14:creationId xmlns:p14="http://schemas.microsoft.com/office/powerpoint/2010/main" val="6558102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44085BBA-47A9-4F4A-A230-2F30A5935542}"/>
              </a:ext>
            </a:extLst>
          </p:cNvPr>
          <p:cNvSpPr>
            <a:spLocks noGrp="1"/>
          </p:cNvSpPr>
          <p:nvPr>
            <p:ph type="ctrTitle"/>
          </p:nvPr>
        </p:nvSpPr>
        <p:spPr>
          <a:xfrm>
            <a:off x="909638" y="479425"/>
            <a:ext cx="6469062" cy="654050"/>
          </a:xfrm>
        </p:spPr>
        <p:txBody>
          <a:bodyPr anchor="t"/>
          <a:lstStyle/>
          <a:p>
            <a:pPr algn="l" eaLnBrk="1" hangingPunct="1"/>
            <a:r>
              <a:rPr lang="en-US" altLang="en-US" b="1" dirty="0">
                <a:solidFill>
                  <a:srgbClr val="CA6F44"/>
                </a:solidFill>
                <a:latin typeface="Open Sans Semibold" panose="020B0606030504020204" pitchFamily="34" charset="0"/>
                <a:ea typeface="ＭＳ Ｐゴシック" panose="020B0600070205080204" pitchFamily="34" charset="-128"/>
                <a:cs typeface="Open Sans Semibold" panose="020B0606030504020204" pitchFamily="34" charset="0"/>
              </a:rPr>
              <a:t>How</a:t>
            </a:r>
            <a:r>
              <a:rPr lang="en-US" altLang="en-US" dirty="0">
                <a:solidFill>
                  <a:srgbClr val="CA6F44"/>
                </a:solidFill>
                <a:latin typeface="Open Sans Light" panose="020B0306030504020204" pitchFamily="34" charset="0"/>
                <a:ea typeface="ＭＳ Ｐゴシック" panose="020B0600070205080204" pitchFamily="34" charset="-128"/>
                <a:cs typeface="Open Sans Light" panose="020B0306030504020204" pitchFamily="34" charset="0"/>
              </a:rPr>
              <a:t> do people see you</a:t>
            </a:r>
            <a:br>
              <a:rPr lang="en-US" altLang="en-US" dirty="0">
                <a:solidFill>
                  <a:srgbClr val="CA6F44"/>
                </a:solidFill>
                <a:latin typeface="Open Sans Light" panose="020B0306030504020204" pitchFamily="34" charset="0"/>
                <a:ea typeface="ＭＳ Ｐゴシック" panose="020B0600070205080204" pitchFamily="34" charset="-128"/>
                <a:cs typeface="Open Sans Light" panose="020B0306030504020204" pitchFamily="34" charset="0"/>
              </a:rPr>
            </a:br>
            <a:endParaRPr lang="en-US" altLang="en-US" dirty="0">
              <a:solidFill>
                <a:srgbClr val="CA6F44"/>
              </a:solidFill>
              <a:latin typeface="Open Sans Light" panose="020B0306030504020204" pitchFamily="34" charset="0"/>
              <a:ea typeface="ＭＳ Ｐゴシック" panose="020B0600070205080204" pitchFamily="34" charset="-128"/>
              <a:cs typeface="Open Sans Light" panose="020B0306030504020204" pitchFamily="34" charset="0"/>
            </a:endParaRPr>
          </a:p>
        </p:txBody>
      </p:sp>
      <p:sp>
        <p:nvSpPr>
          <p:cNvPr id="16386" name="TextBox 7">
            <a:extLst>
              <a:ext uri="{FF2B5EF4-FFF2-40B4-BE49-F238E27FC236}">
                <a16:creationId xmlns:a16="http://schemas.microsoft.com/office/drawing/2014/main" id="{26B9EBF8-B3DF-1C4C-8BF6-590657F5E429}"/>
              </a:ext>
            </a:extLst>
          </p:cNvPr>
          <p:cNvSpPr txBox="1">
            <a:spLocks noChangeArrowheads="1"/>
          </p:cNvSpPr>
          <p:nvPr/>
        </p:nvSpPr>
        <p:spPr bwMode="auto">
          <a:xfrm>
            <a:off x="4987925" y="785813"/>
            <a:ext cx="3062288"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dirty="0">
                <a:ln>
                  <a:noFill/>
                </a:ln>
                <a:solidFill>
                  <a:srgbClr val="C63644"/>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online</a:t>
            </a:r>
            <a:r>
              <a:rPr kumimoji="0" lang="en-US" altLang="en-US" sz="8800" b="1" i="0" u="none" strike="noStrike" kern="1200" cap="none" spc="0" normalizeH="0" baseline="0" noProof="0" dirty="0">
                <a:ln>
                  <a:noFill/>
                </a:ln>
                <a:solidFill>
                  <a:srgbClr val="C63644"/>
                </a:solidFill>
                <a:effectLst/>
                <a:uLnTx/>
                <a:uFillTx/>
                <a:latin typeface="Open Sans" panose="020B0606030504020204" pitchFamily="34" charset="0"/>
                <a:ea typeface="ＭＳ Ｐゴシック" panose="020B0600070205080204" pitchFamily="34" charset="-128"/>
                <a:cs typeface="Open Sans" panose="020B0606030504020204" pitchFamily="34" charset="0"/>
              </a:rPr>
              <a:t>?</a:t>
            </a:r>
          </a:p>
        </p:txBody>
      </p:sp>
      <p:sp>
        <p:nvSpPr>
          <p:cNvPr id="16387" name="TextBox 10">
            <a:extLst>
              <a:ext uri="{FF2B5EF4-FFF2-40B4-BE49-F238E27FC236}">
                <a16:creationId xmlns:a16="http://schemas.microsoft.com/office/drawing/2014/main" id="{F6D4F5DF-E890-FB40-8EEE-86AB4CAA9B3A}"/>
              </a:ext>
            </a:extLst>
          </p:cNvPr>
          <p:cNvSpPr txBox="1">
            <a:spLocks noChangeArrowheads="1"/>
          </p:cNvSpPr>
          <p:nvPr/>
        </p:nvSpPr>
        <p:spPr bwMode="auto">
          <a:xfrm>
            <a:off x="4300538" y="5859463"/>
            <a:ext cx="5730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1" u="none" strike="noStrike" kern="1200" cap="none" spc="0" normalizeH="0" baseline="0" noProof="0">
                <a:ln>
                  <a:noFill/>
                </a:ln>
                <a:solidFill>
                  <a:srgbClr val="F49814"/>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1</a:t>
            </a:r>
          </a:p>
        </p:txBody>
      </p:sp>
      <p:grpSp>
        <p:nvGrpSpPr>
          <p:cNvPr id="16388" name="Group 42">
            <a:extLst>
              <a:ext uri="{FF2B5EF4-FFF2-40B4-BE49-F238E27FC236}">
                <a16:creationId xmlns:a16="http://schemas.microsoft.com/office/drawing/2014/main" id="{52B62C5E-3927-1045-B01E-126B1B167A6C}"/>
              </a:ext>
            </a:extLst>
          </p:cNvPr>
          <p:cNvGrpSpPr>
            <a:grpSpLocks/>
          </p:cNvGrpSpPr>
          <p:nvPr/>
        </p:nvGrpSpPr>
        <p:grpSpPr bwMode="auto">
          <a:xfrm rot="-489860">
            <a:off x="1684338" y="3497263"/>
            <a:ext cx="1766887" cy="2032000"/>
            <a:chOff x="1594257" y="2921002"/>
            <a:chExt cx="1766887" cy="2032000"/>
          </a:xfrm>
        </p:grpSpPr>
        <p:sp>
          <p:nvSpPr>
            <p:cNvPr id="9" name="Rectangle 8">
              <a:extLst>
                <a:ext uri="{FF2B5EF4-FFF2-40B4-BE49-F238E27FC236}">
                  <a16:creationId xmlns:a16="http://schemas.microsoft.com/office/drawing/2014/main" id="{A79B3871-447D-E44D-A1BC-2783F72CC75B}"/>
                </a:ext>
              </a:extLst>
            </p:cNvPr>
            <p:cNvSpPr/>
            <p:nvPr/>
          </p:nvSpPr>
          <p:spPr>
            <a:xfrm rot="21291583">
              <a:off x="1594257" y="2921002"/>
              <a:ext cx="1766887" cy="2032000"/>
            </a:xfrm>
            <a:prstGeom prst="rect">
              <a:avLst/>
            </a:prstGeom>
            <a:no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FD8B87D9-FCBA-6049-8574-5130B480ACA8}"/>
                </a:ext>
              </a:extLst>
            </p:cNvPr>
            <p:cNvSpPr/>
            <p:nvPr/>
          </p:nvSpPr>
          <p:spPr>
            <a:xfrm rot="21291583">
              <a:off x="1673503" y="3039946"/>
              <a:ext cx="1568450" cy="1390650"/>
            </a:xfrm>
            <a:prstGeom prst="rect">
              <a:avLst/>
            </a:prstGeom>
            <a:solidFill>
              <a:srgbClr val="F89729"/>
            </a:solid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2500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grpSp>
      <p:grpSp>
        <p:nvGrpSpPr>
          <p:cNvPr id="16389" name="Group 50">
            <a:extLst>
              <a:ext uri="{FF2B5EF4-FFF2-40B4-BE49-F238E27FC236}">
                <a16:creationId xmlns:a16="http://schemas.microsoft.com/office/drawing/2014/main" id="{F15CC5EB-5C0E-EF4F-9A96-6ED87D19BC10}"/>
              </a:ext>
            </a:extLst>
          </p:cNvPr>
          <p:cNvGrpSpPr>
            <a:grpSpLocks/>
          </p:cNvGrpSpPr>
          <p:nvPr/>
        </p:nvGrpSpPr>
        <p:grpSpPr bwMode="auto">
          <a:xfrm rot="2636593">
            <a:off x="5559425" y="3687763"/>
            <a:ext cx="1039813" cy="238125"/>
            <a:chOff x="5627688" y="3735388"/>
            <a:chExt cx="1039812" cy="238125"/>
          </a:xfrm>
        </p:grpSpPr>
        <p:sp>
          <p:nvSpPr>
            <p:cNvPr id="17" name="Oval 16">
              <a:extLst>
                <a:ext uri="{FF2B5EF4-FFF2-40B4-BE49-F238E27FC236}">
                  <a16:creationId xmlns:a16="http://schemas.microsoft.com/office/drawing/2014/main" id="{A09AE750-0CB8-B243-A10C-B1CBD1160DEE}"/>
                </a:ext>
              </a:extLst>
            </p:cNvPr>
            <p:cNvSpPr/>
            <p:nvPr/>
          </p:nvSpPr>
          <p:spPr>
            <a:xfrm>
              <a:off x="6424068" y="3734839"/>
              <a:ext cx="239713" cy="238125"/>
            </a:xfrm>
            <a:prstGeom prst="ellipse">
              <a:avLst/>
            </a:prstGeom>
            <a:solidFill>
              <a:srgbClr val="C6364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a:extLst>
                <a:ext uri="{FF2B5EF4-FFF2-40B4-BE49-F238E27FC236}">
                  <a16:creationId xmlns:a16="http://schemas.microsoft.com/office/drawing/2014/main" id="{60CF8F44-A4F1-4943-954A-DA3565F6D0B8}"/>
                </a:ext>
              </a:extLst>
            </p:cNvPr>
            <p:cNvSpPr/>
            <p:nvPr/>
          </p:nvSpPr>
          <p:spPr>
            <a:xfrm>
              <a:off x="6032227" y="3735471"/>
              <a:ext cx="239713" cy="238125"/>
            </a:xfrm>
            <a:prstGeom prst="ellipse">
              <a:avLst/>
            </a:prstGeom>
            <a:solidFill>
              <a:srgbClr val="C6364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a:extLst>
                <a:ext uri="{FF2B5EF4-FFF2-40B4-BE49-F238E27FC236}">
                  <a16:creationId xmlns:a16="http://schemas.microsoft.com/office/drawing/2014/main" id="{889FFF0C-6D46-D949-8C38-5355006E0E54}"/>
                </a:ext>
              </a:extLst>
            </p:cNvPr>
            <p:cNvSpPr/>
            <p:nvPr/>
          </p:nvSpPr>
          <p:spPr>
            <a:xfrm>
              <a:off x="5626917" y="3735853"/>
              <a:ext cx="239713" cy="238125"/>
            </a:xfrm>
            <a:prstGeom prst="ellipse">
              <a:avLst/>
            </a:prstGeom>
            <a:solidFill>
              <a:srgbClr val="C6364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6390" name="Group 33">
            <a:extLst>
              <a:ext uri="{FF2B5EF4-FFF2-40B4-BE49-F238E27FC236}">
                <a16:creationId xmlns:a16="http://schemas.microsoft.com/office/drawing/2014/main" id="{53151193-D019-AC4C-B4F6-7D9A1531D2AC}"/>
              </a:ext>
            </a:extLst>
          </p:cNvPr>
          <p:cNvGrpSpPr>
            <a:grpSpLocks/>
          </p:cNvGrpSpPr>
          <p:nvPr/>
        </p:nvGrpSpPr>
        <p:grpSpPr bwMode="auto">
          <a:xfrm rot="465301">
            <a:off x="4573588" y="2332038"/>
            <a:ext cx="993775" cy="1733550"/>
            <a:chOff x="4075112" y="2438400"/>
            <a:chExt cx="993775" cy="1733550"/>
          </a:xfrm>
        </p:grpSpPr>
        <p:sp>
          <p:nvSpPr>
            <p:cNvPr id="29" name="Rounded Rectangle 28">
              <a:extLst>
                <a:ext uri="{FF2B5EF4-FFF2-40B4-BE49-F238E27FC236}">
                  <a16:creationId xmlns:a16="http://schemas.microsoft.com/office/drawing/2014/main" id="{B10F80F2-00C3-F144-BD76-B99604590F07}"/>
                </a:ext>
              </a:extLst>
            </p:cNvPr>
            <p:cNvSpPr/>
            <p:nvPr/>
          </p:nvSpPr>
          <p:spPr>
            <a:xfrm>
              <a:off x="4075112" y="2438400"/>
              <a:ext cx="993775" cy="1733550"/>
            </a:xfrm>
            <a:prstGeom prst="roundRect">
              <a:avLst/>
            </a:prstGeom>
            <a:no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Oval 29">
              <a:extLst>
                <a:ext uri="{FF2B5EF4-FFF2-40B4-BE49-F238E27FC236}">
                  <a16:creationId xmlns:a16="http://schemas.microsoft.com/office/drawing/2014/main" id="{0200BE6B-EEFE-6440-B120-DBC8EA120C94}"/>
                </a:ext>
              </a:extLst>
            </p:cNvPr>
            <p:cNvSpPr/>
            <p:nvPr/>
          </p:nvSpPr>
          <p:spPr>
            <a:xfrm>
              <a:off x="4483564" y="3923970"/>
              <a:ext cx="158750" cy="158750"/>
            </a:xfrm>
            <a:prstGeom prst="ellipse">
              <a:avLst/>
            </a:prstGeom>
            <a:no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3B563D29-8C5E-6246-A6C5-D6E23164CE45}"/>
                </a:ext>
              </a:extLst>
            </p:cNvPr>
            <p:cNvSpPr/>
            <p:nvPr/>
          </p:nvSpPr>
          <p:spPr>
            <a:xfrm>
              <a:off x="4105248" y="2649135"/>
              <a:ext cx="909638" cy="1219200"/>
            </a:xfrm>
            <a:prstGeom prst="rect">
              <a:avLst/>
            </a:prstGeom>
            <a:solidFill>
              <a:srgbClr val="CA6F44"/>
            </a:solid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Rounded Rectangle 32">
              <a:extLst>
                <a:ext uri="{FF2B5EF4-FFF2-40B4-BE49-F238E27FC236}">
                  <a16:creationId xmlns:a16="http://schemas.microsoft.com/office/drawing/2014/main" id="{C6D305A5-4364-584B-B73C-038941CAC36C}"/>
                </a:ext>
              </a:extLst>
            </p:cNvPr>
            <p:cNvSpPr>
              <a:spLocks noChangeArrowheads="1"/>
            </p:cNvSpPr>
            <p:nvPr/>
          </p:nvSpPr>
          <p:spPr bwMode="auto">
            <a:xfrm>
              <a:off x="4445568" y="2533721"/>
              <a:ext cx="244475" cy="46037"/>
            </a:xfrm>
            <a:prstGeom prst="roundRect">
              <a:avLst>
                <a:gd name="adj" fmla="val 16667"/>
              </a:avLst>
            </a:prstGeom>
            <a:noFill/>
            <a:ln w="9525">
              <a:solidFill>
                <a:srgbClr val="595959"/>
              </a:solidFill>
              <a:round/>
              <a:headEnd/>
              <a:tailEnd/>
            </a:ln>
            <a:effectLst>
              <a:outerShdw blurRad="40000" dist="23000" dir="5400000" rotWithShape="0">
                <a:srgbClr val="808080">
                  <a:alpha val="34999"/>
                </a:srgbClr>
              </a:outerShdw>
            </a:effectLst>
          </p:spPr>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grpSp>
      <p:grpSp>
        <p:nvGrpSpPr>
          <p:cNvPr id="16391" name="Group 37">
            <a:extLst>
              <a:ext uri="{FF2B5EF4-FFF2-40B4-BE49-F238E27FC236}">
                <a16:creationId xmlns:a16="http://schemas.microsoft.com/office/drawing/2014/main" id="{53B14208-5E31-4D4E-A9D1-C99E0DC8E314}"/>
              </a:ext>
            </a:extLst>
          </p:cNvPr>
          <p:cNvGrpSpPr>
            <a:grpSpLocks/>
          </p:cNvGrpSpPr>
          <p:nvPr/>
        </p:nvGrpSpPr>
        <p:grpSpPr bwMode="auto">
          <a:xfrm rot="-2011013">
            <a:off x="3376613" y="3271838"/>
            <a:ext cx="1039812" cy="238125"/>
            <a:chOff x="5780088" y="3887788"/>
            <a:chExt cx="1039812" cy="238125"/>
          </a:xfrm>
        </p:grpSpPr>
        <p:sp>
          <p:nvSpPr>
            <p:cNvPr id="35" name="Oval 34">
              <a:extLst>
                <a:ext uri="{FF2B5EF4-FFF2-40B4-BE49-F238E27FC236}">
                  <a16:creationId xmlns:a16="http://schemas.microsoft.com/office/drawing/2014/main" id="{284E5FFB-5DC2-A349-8B2A-30D5E3012290}"/>
                </a:ext>
              </a:extLst>
            </p:cNvPr>
            <p:cNvSpPr/>
            <p:nvPr/>
          </p:nvSpPr>
          <p:spPr>
            <a:xfrm>
              <a:off x="6579479" y="3885700"/>
              <a:ext cx="239713" cy="238125"/>
            </a:xfrm>
            <a:prstGeom prst="ellipse">
              <a:avLst/>
            </a:prstGeom>
            <a:solidFill>
              <a:srgbClr val="C6364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Oval 35">
              <a:extLst>
                <a:ext uri="{FF2B5EF4-FFF2-40B4-BE49-F238E27FC236}">
                  <a16:creationId xmlns:a16="http://schemas.microsoft.com/office/drawing/2014/main" id="{98D61880-4CC4-B049-B173-44FBA4FF645E}"/>
                </a:ext>
              </a:extLst>
            </p:cNvPr>
            <p:cNvSpPr/>
            <p:nvPr/>
          </p:nvSpPr>
          <p:spPr>
            <a:xfrm>
              <a:off x="6186291" y="3884247"/>
              <a:ext cx="239712" cy="238125"/>
            </a:xfrm>
            <a:prstGeom prst="ellipse">
              <a:avLst/>
            </a:prstGeom>
            <a:solidFill>
              <a:srgbClr val="C6364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Oval 36">
              <a:extLst>
                <a:ext uri="{FF2B5EF4-FFF2-40B4-BE49-F238E27FC236}">
                  <a16:creationId xmlns:a16="http://schemas.microsoft.com/office/drawing/2014/main" id="{2A733353-4CE5-7342-9099-D556BE05C08B}"/>
                </a:ext>
              </a:extLst>
            </p:cNvPr>
            <p:cNvSpPr/>
            <p:nvPr/>
          </p:nvSpPr>
          <p:spPr>
            <a:xfrm>
              <a:off x="5776361" y="3879322"/>
              <a:ext cx="239713" cy="238125"/>
            </a:xfrm>
            <a:prstGeom prst="ellipse">
              <a:avLst/>
            </a:prstGeom>
            <a:solidFill>
              <a:srgbClr val="C6364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6392" name="Group 41">
            <a:extLst>
              <a:ext uri="{FF2B5EF4-FFF2-40B4-BE49-F238E27FC236}">
                <a16:creationId xmlns:a16="http://schemas.microsoft.com/office/drawing/2014/main" id="{34B1135E-569B-8949-A8E9-6116B095F8DC}"/>
              </a:ext>
            </a:extLst>
          </p:cNvPr>
          <p:cNvGrpSpPr>
            <a:grpSpLocks/>
          </p:cNvGrpSpPr>
          <p:nvPr/>
        </p:nvGrpSpPr>
        <p:grpSpPr bwMode="auto">
          <a:xfrm rot="667331">
            <a:off x="3941763" y="4824413"/>
            <a:ext cx="1039812" cy="238125"/>
            <a:chOff x="5780088" y="3887788"/>
            <a:chExt cx="1039812" cy="238125"/>
          </a:xfrm>
        </p:grpSpPr>
        <p:sp>
          <p:nvSpPr>
            <p:cNvPr id="39" name="Oval 38">
              <a:extLst>
                <a:ext uri="{FF2B5EF4-FFF2-40B4-BE49-F238E27FC236}">
                  <a16:creationId xmlns:a16="http://schemas.microsoft.com/office/drawing/2014/main" id="{E1480D9C-E0EF-8942-A21E-3E713CE49921}"/>
                </a:ext>
              </a:extLst>
            </p:cNvPr>
            <p:cNvSpPr/>
            <p:nvPr/>
          </p:nvSpPr>
          <p:spPr>
            <a:xfrm>
              <a:off x="6570265" y="3880660"/>
              <a:ext cx="239712" cy="238125"/>
            </a:xfrm>
            <a:prstGeom prst="ellipse">
              <a:avLst/>
            </a:prstGeom>
            <a:solidFill>
              <a:srgbClr val="C6364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Oval 39">
              <a:extLst>
                <a:ext uri="{FF2B5EF4-FFF2-40B4-BE49-F238E27FC236}">
                  <a16:creationId xmlns:a16="http://schemas.microsoft.com/office/drawing/2014/main" id="{251CECDE-2F1D-1446-976B-4FF358ABADB3}"/>
                </a:ext>
              </a:extLst>
            </p:cNvPr>
            <p:cNvSpPr/>
            <p:nvPr/>
          </p:nvSpPr>
          <p:spPr>
            <a:xfrm>
              <a:off x="6176742" y="3878748"/>
              <a:ext cx="239713" cy="238125"/>
            </a:xfrm>
            <a:prstGeom prst="ellipse">
              <a:avLst/>
            </a:prstGeom>
            <a:solidFill>
              <a:srgbClr val="C6364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Oval 40">
              <a:extLst>
                <a:ext uri="{FF2B5EF4-FFF2-40B4-BE49-F238E27FC236}">
                  <a16:creationId xmlns:a16="http://schemas.microsoft.com/office/drawing/2014/main" id="{DB94A432-3174-4C4A-B5A2-E84C7B8BD478}"/>
                </a:ext>
              </a:extLst>
            </p:cNvPr>
            <p:cNvSpPr/>
            <p:nvPr/>
          </p:nvSpPr>
          <p:spPr>
            <a:xfrm>
              <a:off x="5769507" y="3881150"/>
              <a:ext cx="239713" cy="238125"/>
            </a:xfrm>
            <a:prstGeom prst="ellipse">
              <a:avLst/>
            </a:prstGeom>
            <a:solidFill>
              <a:srgbClr val="C6364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6393" name="Group 48">
            <a:extLst>
              <a:ext uri="{FF2B5EF4-FFF2-40B4-BE49-F238E27FC236}">
                <a16:creationId xmlns:a16="http://schemas.microsoft.com/office/drawing/2014/main" id="{FCA2F2D3-40B9-174C-AF3F-300B3EE7E1D2}"/>
              </a:ext>
            </a:extLst>
          </p:cNvPr>
          <p:cNvGrpSpPr>
            <a:grpSpLocks/>
          </p:cNvGrpSpPr>
          <p:nvPr/>
        </p:nvGrpSpPr>
        <p:grpSpPr bwMode="auto">
          <a:xfrm>
            <a:off x="5213350" y="4449763"/>
            <a:ext cx="1984375" cy="1479550"/>
            <a:chOff x="5748867" y="4489508"/>
            <a:chExt cx="1985433" cy="1479493"/>
          </a:xfrm>
        </p:grpSpPr>
        <p:sp>
          <p:nvSpPr>
            <p:cNvPr id="45" name="Rectangle 44">
              <a:extLst>
                <a:ext uri="{FF2B5EF4-FFF2-40B4-BE49-F238E27FC236}">
                  <a16:creationId xmlns:a16="http://schemas.microsoft.com/office/drawing/2014/main" id="{26178291-1AF4-DE41-8018-C854D6B9B187}"/>
                </a:ext>
              </a:extLst>
            </p:cNvPr>
            <p:cNvSpPr/>
            <p:nvPr/>
          </p:nvSpPr>
          <p:spPr>
            <a:xfrm>
              <a:off x="5958529" y="4610153"/>
              <a:ext cx="1572463" cy="952463"/>
            </a:xfrm>
            <a:prstGeom prst="rect">
              <a:avLst/>
            </a:prstGeom>
            <a:solidFill>
              <a:srgbClr val="C63644"/>
            </a:solid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6" name="Round Same Side Corner Rectangle 45">
              <a:extLst>
                <a:ext uri="{FF2B5EF4-FFF2-40B4-BE49-F238E27FC236}">
                  <a16:creationId xmlns:a16="http://schemas.microsoft.com/office/drawing/2014/main" id="{89615CC3-2E82-644F-BE71-C7BA88910BEB}"/>
                </a:ext>
              </a:extLst>
            </p:cNvPr>
            <p:cNvSpPr/>
            <p:nvPr/>
          </p:nvSpPr>
          <p:spPr>
            <a:xfrm>
              <a:off x="5874347" y="4489508"/>
              <a:ext cx="1739239" cy="1154068"/>
            </a:xfrm>
            <a:prstGeom prst="round2SameRect">
              <a:avLst/>
            </a:prstGeom>
            <a:no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Trapezoid 46">
              <a:extLst>
                <a:ext uri="{FF2B5EF4-FFF2-40B4-BE49-F238E27FC236}">
                  <a16:creationId xmlns:a16="http://schemas.microsoft.com/office/drawing/2014/main" id="{36552028-1492-D84B-A263-35417E4A4202}"/>
                </a:ext>
              </a:extLst>
            </p:cNvPr>
            <p:cNvSpPr/>
            <p:nvPr/>
          </p:nvSpPr>
          <p:spPr>
            <a:xfrm>
              <a:off x="5748867" y="5643576"/>
              <a:ext cx="1985433" cy="160332"/>
            </a:xfrm>
            <a:prstGeom prst="trapezoid">
              <a:avLst>
                <a:gd name="adj" fmla="val 82688"/>
              </a:avLst>
            </a:prstGeom>
            <a:solidFill>
              <a:srgbClr val="C63644"/>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8" name="Round Same Side Corner Rectangle 47">
              <a:extLst>
                <a:ext uri="{FF2B5EF4-FFF2-40B4-BE49-F238E27FC236}">
                  <a16:creationId xmlns:a16="http://schemas.microsoft.com/office/drawing/2014/main" id="{65733BAA-4C6A-8C4C-B1B5-B6A8F343597D}"/>
                </a:ext>
              </a:extLst>
            </p:cNvPr>
            <p:cNvSpPr/>
            <p:nvPr/>
          </p:nvSpPr>
          <p:spPr>
            <a:xfrm flipV="1">
              <a:off x="5748867" y="5803907"/>
              <a:ext cx="1985433" cy="165094"/>
            </a:xfrm>
            <a:prstGeom prst="round2SameRect">
              <a:avLst/>
            </a:prstGeom>
            <a:no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C63644"/>
        </a:solidFill>
        <a:effectLst/>
      </p:bgPr>
    </p:bg>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7BED451B-8D5A-FC4A-B55D-CD1DA00238EB}"/>
              </a:ext>
            </a:extLst>
          </p:cNvPr>
          <p:cNvSpPr txBox="1">
            <a:spLocks/>
          </p:cNvSpPr>
          <p:nvPr/>
        </p:nvSpPr>
        <p:spPr bwMode="auto">
          <a:xfrm>
            <a:off x="1785938" y="519113"/>
            <a:ext cx="431323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srgbClr val="F89729"/>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Learning</a:t>
            </a:r>
            <a:br>
              <a:rPr kumimoji="0" lang="en-US" altLang="en-US" sz="3600" b="0" i="0" u="none" strike="noStrike" kern="1200" cap="none" spc="0" normalizeH="0" baseline="0" noProof="0" dirty="0">
                <a:ln>
                  <a:noFill/>
                </a:ln>
                <a:solidFill>
                  <a:srgbClr val="F89729"/>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br>
            <a:endParaRPr kumimoji="0" lang="en-US" altLang="en-US" sz="3600" b="0" i="0" u="none" strike="noStrike" kern="1200" cap="none" spc="0" normalizeH="0" baseline="0" noProof="0" dirty="0">
              <a:ln>
                <a:noFill/>
              </a:ln>
              <a:solidFill>
                <a:srgbClr val="F89729"/>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endParaRPr>
          </a:p>
        </p:txBody>
      </p:sp>
      <p:sp>
        <p:nvSpPr>
          <p:cNvPr id="18435" name="TextBox 6">
            <a:extLst>
              <a:ext uri="{FF2B5EF4-FFF2-40B4-BE49-F238E27FC236}">
                <a16:creationId xmlns:a16="http://schemas.microsoft.com/office/drawing/2014/main" id="{469B8C35-150F-4848-9F67-13A95206C2FE}"/>
              </a:ext>
            </a:extLst>
          </p:cNvPr>
          <p:cNvSpPr txBox="1">
            <a:spLocks noChangeArrowheads="1"/>
          </p:cNvSpPr>
          <p:nvPr/>
        </p:nvSpPr>
        <p:spPr bwMode="auto">
          <a:xfrm>
            <a:off x="2873375" y="876300"/>
            <a:ext cx="39671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prstClr val="white"/>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outcomes</a:t>
            </a:r>
            <a:endParaRPr kumimoji="0" lang="en-US" altLang="en-US" sz="6600" b="1" i="0" u="none" strike="noStrike" kern="1200" cap="none" spc="0" normalizeH="0" baseline="0" noProof="0">
              <a:ln>
                <a:noFill/>
              </a:ln>
              <a:solidFill>
                <a:prstClr val="white"/>
              </a:solidFill>
              <a:effectLst/>
              <a:uLnTx/>
              <a:uFillTx/>
              <a:latin typeface="Open Sans" panose="020B0606030504020204" pitchFamily="34" charset="0"/>
              <a:ea typeface="ＭＳ Ｐゴシック" panose="020B0600070205080204" pitchFamily="34" charset="-128"/>
              <a:cs typeface="Open Sans" panose="020B0606030504020204" pitchFamily="34" charset="0"/>
            </a:endParaRPr>
          </a:p>
        </p:txBody>
      </p:sp>
      <p:sp>
        <p:nvSpPr>
          <p:cNvPr id="18436" name="TextBox 16">
            <a:extLst>
              <a:ext uri="{FF2B5EF4-FFF2-40B4-BE49-F238E27FC236}">
                <a16:creationId xmlns:a16="http://schemas.microsoft.com/office/drawing/2014/main" id="{B65F9D79-DA83-FB45-989A-7D585E9CEC43}"/>
              </a:ext>
            </a:extLst>
          </p:cNvPr>
          <p:cNvSpPr txBox="1">
            <a:spLocks noChangeArrowheads="1"/>
          </p:cNvSpPr>
          <p:nvPr/>
        </p:nvSpPr>
        <p:spPr bwMode="auto">
          <a:xfrm>
            <a:off x="4286250" y="5859463"/>
            <a:ext cx="5715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1" u="none" strike="noStrike" kern="1200" cap="none" spc="0" normalizeH="0" baseline="0" noProof="0">
                <a:ln>
                  <a:noFill/>
                </a:ln>
                <a:solidFill>
                  <a:srgbClr val="F49814"/>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2</a:t>
            </a:r>
          </a:p>
        </p:txBody>
      </p:sp>
      <p:sp>
        <p:nvSpPr>
          <p:cNvPr id="2" name="TextBox 1">
            <a:extLst>
              <a:ext uri="{FF2B5EF4-FFF2-40B4-BE49-F238E27FC236}">
                <a16:creationId xmlns:a16="http://schemas.microsoft.com/office/drawing/2014/main" id="{16BD50E8-59D7-874D-B3E6-A9E5B7D462AE}"/>
              </a:ext>
            </a:extLst>
          </p:cNvPr>
          <p:cNvSpPr txBox="1"/>
          <p:nvPr/>
        </p:nvSpPr>
        <p:spPr>
          <a:xfrm>
            <a:off x="1404729" y="2283514"/>
            <a:ext cx="6215271" cy="3046988"/>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By the end of this lesson you will have: </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Discussed the many ways people can share content online </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Explored the implications of sharing personal photos, videos, and content</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Reflected on the level of control people have over content they share</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Content Placeholder 2">
            <a:extLst>
              <a:ext uri="{FF2B5EF4-FFF2-40B4-BE49-F238E27FC236}">
                <a16:creationId xmlns:a16="http://schemas.microsoft.com/office/drawing/2014/main" id="{82F9F5C2-2184-F345-9FC2-164BA309E5DF}"/>
              </a:ext>
            </a:extLst>
          </p:cNvPr>
          <p:cNvSpPr>
            <a:spLocks noGrp="1"/>
          </p:cNvSpPr>
          <p:nvPr>
            <p:ph idx="1"/>
          </p:nvPr>
        </p:nvSpPr>
        <p:spPr>
          <a:xfrm>
            <a:off x="457200" y="2336800"/>
            <a:ext cx="8229600" cy="1295400"/>
          </a:xfrm>
        </p:spPr>
        <p:txBody>
          <a:bodyPr/>
          <a:lstStyle/>
          <a:p>
            <a:pPr marL="0" indent="0" algn="ctr" eaLnBrk="1" hangingPunct="1">
              <a:buFont typeface="Arial" panose="020B0604020202020204" pitchFamily="34" charset="0"/>
              <a:buNone/>
            </a:pPr>
            <a:r>
              <a:rPr lang="en-US" altLang="en-US" sz="2800" dirty="0">
                <a:solidFill>
                  <a:srgbClr val="CA6F44"/>
                </a:solidFill>
                <a:latin typeface="Open Sans Light" panose="020B0306030504020204" pitchFamily="34" charset="0"/>
                <a:ea typeface="ＭＳ Ｐゴシック" panose="020B0600070205080204" pitchFamily="34" charset="-128"/>
                <a:cs typeface="Open Sans Light" panose="020B0306030504020204" pitchFamily="34" charset="0"/>
              </a:rPr>
              <a:t>Look at the scenarios that you have been given.</a:t>
            </a:r>
          </a:p>
          <a:p>
            <a:pPr marL="0" indent="0" algn="ctr" eaLnBrk="1" hangingPunct="1">
              <a:buFont typeface="Arial" panose="020B0604020202020204" pitchFamily="34" charset="0"/>
              <a:buNone/>
            </a:pPr>
            <a:r>
              <a:rPr lang="en-US" altLang="en-US" sz="2800" b="1" dirty="0">
                <a:solidFill>
                  <a:srgbClr val="C63644"/>
                </a:solidFill>
                <a:latin typeface="Open Sans" panose="020B0606030504020204" pitchFamily="34" charset="0"/>
                <a:ea typeface="ＭＳ Ｐゴシック" panose="020B0600070205080204" pitchFamily="34" charset="-128"/>
                <a:cs typeface="Open Sans" panose="020B0606030504020204" pitchFamily="34" charset="0"/>
              </a:rPr>
              <a:t>Rate them red, amber or green.</a:t>
            </a:r>
          </a:p>
          <a:p>
            <a:pPr marL="0" indent="0" algn="ctr" eaLnBrk="1" hangingPunct="1">
              <a:buFont typeface="Arial" panose="020B0604020202020204" pitchFamily="34" charset="0"/>
              <a:buNone/>
            </a:pPr>
            <a:endParaRPr lang="en-US" altLang="en-US" dirty="0">
              <a:solidFill>
                <a:srgbClr val="366AB3"/>
              </a:solidFill>
              <a:latin typeface="Open Sans Light" panose="020B0306030504020204" pitchFamily="34" charset="0"/>
              <a:ea typeface="ＭＳ Ｐゴシック" panose="020B0600070205080204" pitchFamily="34" charset="-128"/>
              <a:cs typeface="Open Sans Light" panose="020B0306030504020204" pitchFamily="34" charset="0"/>
            </a:endParaRPr>
          </a:p>
        </p:txBody>
      </p:sp>
      <p:sp>
        <p:nvSpPr>
          <p:cNvPr id="20482" name="Title 1">
            <a:extLst>
              <a:ext uri="{FF2B5EF4-FFF2-40B4-BE49-F238E27FC236}">
                <a16:creationId xmlns:a16="http://schemas.microsoft.com/office/drawing/2014/main" id="{9910B0EE-4CF5-9347-BD49-675D90779B3C}"/>
              </a:ext>
            </a:extLst>
          </p:cNvPr>
          <p:cNvSpPr txBox="1">
            <a:spLocks/>
          </p:cNvSpPr>
          <p:nvPr/>
        </p:nvSpPr>
        <p:spPr bwMode="auto">
          <a:xfrm>
            <a:off x="1449388" y="371475"/>
            <a:ext cx="643731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CA6F44"/>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Sharing</a:t>
            </a:r>
            <a:r>
              <a:rPr kumimoji="0" lang="en-US" altLang="en-US" sz="3600" b="0" i="0" u="none" strike="noStrike" kern="1200" cap="none" spc="0" normalizeH="0" baseline="0" noProof="0" dirty="0">
                <a:ln>
                  <a:noFill/>
                </a:ln>
                <a:solidFill>
                  <a:srgbClr val="366AB3"/>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 </a:t>
            </a:r>
            <a:r>
              <a:rPr kumimoji="0" lang="en-US" altLang="en-US" sz="3600" b="1" i="0" u="none" strike="noStrike" kern="1200" cap="none" spc="0" normalizeH="0" baseline="0" noProof="0" dirty="0">
                <a:ln>
                  <a:noFill/>
                </a:ln>
                <a:solidFill>
                  <a:srgbClr val="C63644"/>
                </a:solidFill>
                <a:effectLst/>
                <a:uLnTx/>
                <a:uFillTx/>
                <a:latin typeface="Open Sans Semibold" panose="020B0606030504020204" pitchFamily="34" charset="0"/>
                <a:ea typeface="ＭＳ Ｐゴシック" panose="020B0600070205080204" pitchFamily="34" charset="-128"/>
                <a:cs typeface="Open Sans Semibold" panose="020B0606030504020204" pitchFamily="34" charset="0"/>
              </a:rPr>
              <a:t>content</a:t>
            </a:r>
            <a:r>
              <a:rPr kumimoji="0" lang="en-US" altLang="en-US" sz="3600" b="0" i="0" u="none" strike="noStrike" kern="1200" cap="none" spc="0" normalizeH="0" baseline="0" noProof="0" dirty="0">
                <a:ln>
                  <a:noFill/>
                </a:ln>
                <a:solidFill>
                  <a:srgbClr val="6DBE45"/>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 </a:t>
            </a:r>
            <a:r>
              <a:rPr kumimoji="0" lang="en-US" altLang="en-US" sz="3600" b="0" i="0" u="none" strike="noStrike" kern="1200" cap="none" spc="0" normalizeH="0" baseline="0" noProof="0" dirty="0">
                <a:ln>
                  <a:noFill/>
                </a:ln>
                <a:solidFill>
                  <a:srgbClr val="CA6F44"/>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and</a:t>
            </a:r>
            <a:r>
              <a:rPr kumimoji="0" lang="en-US" altLang="en-US" sz="3600" b="0" i="0" u="none" strike="noStrike" kern="1200" cap="none" spc="0" normalizeH="0" baseline="0" noProof="0" dirty="0">
                <a:ln>
                  <a:noFill/>
                </a:ln>
                <a:solidFill>
                  <a:srgbClr val="366AB3"/>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 </a:t>
            </a:r>
            <a:r>
              <a:rPr kumimoji="0" lang="en-US" altLang="en-US" sz="3600" b="1" i="0" u="none" strike="noStrike" kern="1200" cap="none" spc="0" normalizeH="0" baseline="0" noProof="0" dirty="0">
                <a:ln>
                  <a:noFill/>
                </a:ln>
                <a:solidFill>
                  <a:srgbClr val="C63644"/>
                </a:solidFill>
                <a:effectLst/>
                <a:uLnTx/>
                <a:uFillTx/>
                <a:latin typeface="Open Sans Semibold" panose="020B0606030504020204" pitchFamily="34" charset="0"/>
                <a:ea typeface="ＭＳ Ｐゴシック" panose="020B0600070205080204" pitchFamily="34" charset="-128"/>
                <a:cs typeface="Open Sans Semibold" panose="020B0606030504020204" pitchFamily="34" charset="0"/>
              </a:rPr>
              <a:t>images</a:t>
            </a:r>
            <a:endParaRPr kumimoji="0" lang="en-US" altLang="en-US" sz="3200" b="1" i="0" u="none" strike="noStrike" kern="1200" cap="none" spc="0" normalizeH="0" baseline="0" noProof="0" dirty="0">
              <a:ln>
                <a:noFill/>
              </a:ln>
              <a:solidFill>
                <a:srgbClr val="C63644"/>
              </a:solidFill>
              <a:effectLst/>
              <a:uLnTx/>
              <a:uFillTx/>
              <a:latin typeface="Open Sans Semibold" panose="020B0606030504020204" pitchFamily="34" charset="0"/>
              <a:ea typeface="ＭＳ Ｐゴシック" panose="020B0600070205080204" pitchFamily="34" charset="-128"/>
              <a:cs typeface="Open Sans Semibold" panose="020B0606030504020204" pitchFamily="34" charset="0"/>
            </a:endParaRPr>
          </a:p>
        </p:txBody>
      </p:sp>
      <p:sp>
        <p:nvSpPr>
          <p:cNvPr id="20483" name="TextBox 7">
            <a:extLst>
              <a:ext uri="{FF2B5EF4-FFF2-40B4-BE49-F238E27FC236}">
                <a16:creationId xmlns:a16="http://schemas.microsoft.com/office/drawing/2014/main" id="{CD6651F9-7AFB-B045-9343-83E662200FB7}"/>
              </a:ext>
            </a:extLst>
          </p:cNvPr>
          <p:cNvSpPr txBox="1">
            <a:spLocks noChangeArrowheads="1"/>
          </p:cNvSpPr>
          <p:nvPr/>
        </p:nvSpPr>
        <p:spPr bwMode="auto">
          <a:xfrm>
            <a:off x="4572000" y="838200"/>
            <a:ext cx="25273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dirty="0">
                <a:ln>
                  <a:noFill/>
                </a:ln>
                <a:solidFill>
                  <a:srgbClr val="CA6F44"/>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online</a:t>
            </a:r>
            <a:endParaRPr kumimoji="0" lang="en-US" altLang="en-US" sz="7200" b="1" i="0" u="none" strike="noStrike" kern="1200" cap="none" spc="0" normalizeH="0" baseline="0" noProof="0" dirty="0">
              <a:ln>
                <a:noFill/>
              </a:ln>
              <a:solidFill>
                <a:srgbClr val="CA6F44"/>
              </a:solidFill>
              <a:effectLst/>
              <a:uLnTx/>
              <a:uFillTx/>
              <a:latin typeface="Open Sans" panose="020B0606030504020204" pitchFamily="34" charset="0"/>
              <a:ea typeface="ＭＳ Ｐゴシック" panose="020B0600070205080204" pitchFamily="34" charset="-128"/>
              <a:cs typeface="Open Sans" panose="020B0606030504020204" pitchFamily="34" charset="0"/>
            </a:endParaRPr>
          </a:p>
        </p:txBody>
      </p:sp>
      <p:sp>
        <p:nvSpPr>
          <p:cNvPr id="8" name="Oval 7">
            <a:extLst>
              <a:ext uri="{FF2B5EF4-FFF2-40B4-BE49-F238E27FC236}">
                <a16:creationId xmlns:a16="http://schemas.microsoft.com/office/drawing/2014/main" id="{AE722B1C-9E88-4D4B-A5AD-539920E0313B}"/>
              </a:ext>
            </a:extLst>
          </p:cNvPr>
          <p:cNvSpPr/>
          <p:nvPr/>
        </p:nvSpPr>
        <p:spPr>
          <a:xfrm>
            <a:off x="1041400" y="3759200"/>
            <a:ext cx="1612900" cy="16129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Open Sans"/>
                <a:ea typeface="+mn-ea"/>
                <a:cs typeface="Open Sans"/>
              </a:rPr>
              <a:t>Don’t do it</a:t>
            </a:r>
          </a:p>
        </p:txBody>
      </p:sp>
      <p:sp>
        <p:nvSpPr>
          <p:cNvPr id="9" name="Oval 8">
            <a:extLst>
              <a:ext uri="{FF2B5EF4-FFF2-40B4-BE49-F238E27FC236}">
                <a16:creationId xmlns:a16="http://schemas.microsoft.com/office/drawing/2014/main" id="{C60A58EC-069F-5C44-9B19-39AA9ABBE48D}"/>
              </a:ext>
            </a:extLst>
          </p:cNvPr>
          <p:cNvSpPr/>
          <p:nvPr/>
        </p:nvSpPr>
        <p:spPr>
          <a:xfrm>
            <a:off x="3765550" y="3759200"/>
            <a:ext cx="1612900" cy="1612900"/>
          </a:xfrm>
          <a:prstGeom prst="ellipse">
            <a:avLst/>
          </a:prstGeom>
          <a:solidFill>
            <a:srgbClr val="F8992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Open Sans"/>
              <a:ea typeface="+mn-ea"/>
              <a:cs typeface="Open Sans"/>
            </a:endParaRPr>
          </a:p>
        </p:txBody>
      </p:sp>
      <p:sp>
        <p:nvSpPr>
          <p:cNvPr id="10" name="Oval 9">
            <a:extLst>
              <a:ext uri="{FF2B5EF4-FFF2-40B4-BE49-F238E27FC236}">
                <a16:creationId xmlns:a16="http://schemas.microsoft.com/office/drawing/2014/main" id="{852E056B-853A-8A44-BF67-41002E623CEF}"/>
              </a:ext>
            </a:extLst>
          </p:cNvPr>
          <p:cNvSpPr/>
          <p:nvPr/>
        </p:nvSpPr>
        <p:spPr>
          <a:xfrm>
            <a:off x="6426200" y="3759200"/>
            <a:ext cx="1612900" cy="16129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Open Sans" charset="0"/>
                <a:ea typeface="ＭＳ Ｐゴシック" panose="020B0600070205080204" pitchFamily="34" charset="-128"/>
                <a:cs typeface="Open Sans" charset="0"/>
              </a:rPr>
              <a:t>It’s fine</a:t>
            </a:r>
          </a:p>
        </p:txBody>
      </p:sp>
      <p:sp>
        <p:nvSpPr>
          <p:cNvPr id="20487" name="TextBox 16">
            <a:extLst>
              <a:ext uri="{FF2B5EF4-FFF2-40B4-BE49-F238E27FC236}">
                <a16:creationId xmlns:a16="http://schemas.microsoft.com/office/drawing/2014/main" id="{E53234A7-779B-4447-BEC8-89C48F7A821A}"/>
              </a:ext>
            </a:extLst>
          </p:cNvPr>
          <p:cNvSpPr txBox="1">
            <a:spLocks noChangeArrowheads="1"/>
          </p:cNvSpPr>
          <p:nvPr/>
        </p:nvSpPr>
        <p:spPr bwMode="auto">
          <a:xfrm>
            <a:off x="4352228" y="5859463"/>
            <a:ext cx="4395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1" u="none" strike="noStrike" kern="1200" cap="none" spc="0" normalizeH="0" baseline="0" noProof="0" dirty="0">
                <a:ln>
                  <a:noFill/>
                </a:ln>
                <a:solidFill>
                  <a:srgbClr val="CA6F44"/>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3</a:t>
            </a:r>
          </a:p>
        </p:txBody>
      </p:sp>
      <p:sp>
        <p:nvSpPr>
          <p:cNvPr id="20488" name="TextBox 1">
            <a:extLst>
              <a:ext uri="{FF2B5EF4-FFF2-40B4-BE49-F238E27FC236}">
                <a16:creationId xmlns:a16="http://schemas.microsoft.com/office/drawing/2014/main" id="{ABEBC162-610F-1349-9725-A429D04CE93D}"/>
              </a:ext>
            </a:extLst>
          </p:cNvPr>
          <p:cNvSpPr txBox="1">
            <a:spLocks noChangeArrowheads="1"/>
          </p:cNvSpPr>
          <p:nvPr/>
        </p:nvSpPr>
        <p:spPr bwMode="auto">
          <a:xfrm>
            <a:off x="3675063" y="4119563"/>
            <a:ext cx="17938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white"/>
                </a:solidFill>
                <a:effectLst/>
                <a:uLnTx/>
                <a:uFillTx/>
                <a:latin typeface="Open Sans" panose="020B0606030504020204" pitchFamily="34" charset="0"/>
                <a:ea typeface="ＭＳ Ｐゴシック" panose="020B0600070205080204" pitchFamily="34" charset="-128"/>
                <a:cs typeface="Open Sans" panose="020B0606030504020204" pitchFamily="34" charset="0"/>
              </a:rPr>
              <a:t>Maybe.</a:t>
            </a:r>
            <a:br>
              <a:rPr kumimoji="0" lang="en-US" altLang="en-US" sz="2400" b="1" i="0" u="none" strike="noStrike" kern="1200" cap="none" spc="0" normalizeH="0" baseline="0" noProof="0">
                <a:ln>
                  <a:noFill/>
                </a:ln>
                <a:solidFill>
                  <a:prstClr val="white"/>
                </a:solidFill>
                <a:effectLst/>
                <a:uLnTx/>
                <a:uFillTx/>
                <a:latin typeface="Open Sans" panose="020B0606030504020204" pitchFamily="34" charset="0"/>
                <a:ea typeface="ＭＳ Ｐゴシック" panose="020B0600070205080204" pitchFamily="34" charset="-128"/>
                <a:cs typeface="Open Sans" panose="020B0606030504020204" pitchFamily="34" charset="0"/>
              </a:rPr>
            </a:br>
            <a:r>
              <a:rPr kumimoji="0" lang="en-US" altLang="en-US" sz="2400" b="1" i="0" u="none" strike="noStrike" kern="1200" cap="none" spc="0" normalizeH="0" baseline="0" noProof="0">
                <a:ln>
                  <a:noFill/>
                </a:ln>
                <a:solidFill>
                  <a:prstClr val="white"/>
                </a:solidFill>
                <a:effectLst/>
                <a:uLnTx/>
                <a:uFillTx/>
                <a:latin typeface="Open Sans" panose="020B0606030504020204" pitchFamily="34" charset="0"/>
                <a:ea typeface="ＭＳ Ｐゴシック" panose="020B0600070205080204" pitchFamily="34" charset="-128"/>
                <a:cs typeface="Open Sans" panose="020B0606030504020204" pitchFamily="34" charset="0"/>
              </a:rPr>
              <a:t>Depends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C63644"/>
        </a:solidFill>
        <a:effectLst/>
      </p:bgPr>
    </p:bg>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E0410A86-6238-DE42-A46B-5867C3A185E0}"/>
              </a:ext>
            </a:extLst>
          </p:cNvPr>
          <p:cNvSpPr txBox="1">
            <a:spLocks/>
          </p:cNvSpPr>
          <p:nvPr/>
        </p:nvSpPr>
        <p:spPr bwMode="auto">
          <a:xfrm>
            <a:off x="1085850" y="544305"/>
            <a:ext cx="7226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Sharing </a:t>
            </a:r>
            <a:r>
              <a:rPr kumimoji="0" lang="en-US" altLang="en-US" sz="3600" u="none" strike="noStrike" kern="1200" cap="none" spc="0" normalizeH="0" baseline="0" noProof="0" dirty="0">
                <a:ln>
                  <a:noFill/>
                </a:ln>
                <a:solidFill>
                  <a:srgbClr val="A3CCE3"/>
                </a:solidFill>
                <a:effectLst/>
                <a:uLnTx/>
                <a:uFillTx/>
                <a:latin typeface="Open Sans" panose="020B0606030504020204" pitchFamily="34" charset="0"/>
                <a:ea typeface="Open Sans" panose="020B0606030504020204" pitchFamily="34" charset="0"/>
                <a:cs typeface="Open Sans" panose="020B0606030504020204" pitchFamily="34" charset="0"/>
              </a:rPr>
              <a:t>explicit</a:t>
            </a:r>
            <a:r>
              <a:rPr kumimoji="0" lang="en-US" altLang="en-US" sz="3600" u="none" strike="noStrike" kern="1200" cap="none" spc="0" normalizeH="0" baseline="0" noProof="0" dirty="0">
                <a:ln>
                  <a:noFill/>
                </a:ln>
                <a:solidFill>
                  <a:srgbClr val="366AB3"/>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en-US" sz="360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pictures… </a:t>
            </a:r>
            <a:br>
              <a:rPr kumimoji="0" lang="en-US" altLang="en-US" sz="3600" u="none" strike="noStrike" kern="1200" cap="none" spc="0" normalizeH="0" baseline="0" noProof="0" dirty="0">
                <a:ln>
                  <a:noFill/>
                </a:ln>
                <a:solidFill>
                  <a:srgbClr val="366AB3"/>
                </a:solidFill>
                <a:effectLst/>
                <a:uLnTx/>
                <a:uFillTx/>
                <a:latin typeface="Open Sans" panose="020B0606030504020204" pitchFamily="34" charset="0"/>
                <a:ea typeface="Open Sans" panose="020B0606030504020204" pitchFamily="34" charset="0"/>
                <a:cs typeface="Open Sans" panose="020B0606030504020204" pitchFamily="34" charset="0"/>
              </a:rPr>
            </a:br>
            <a:endParaRPr kumimoji="0" lang="en-US" altLang="en-US" sz="3600" u="none" strike="noStrike" kern="1200" cap="none" spc="0" normalizeH="0" baseline="0" noProof="0" dirty="0">
              <a:ln>
                <a:noFill/>
              </a:ln>
              <a:solidFill>
                <a:srgbClr val="366AB3"/>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2531" name="TextBox 16">
            <a:extLst>
              <a:ext uri="{FF2B5EF4-FFF2-40B4-BE49-F238E27FC236}">
                <a16:creationId xmlns:a16="http://schemas.microsoft.com/office/drawing/2014/main" id="{0A5B43F3-2E77-4546-A15F-37E151ABD513}"/>
              </a:ext>
            </a:extLst>
          </p:cNvPr>
          <p:cNvSpPr txBox="1">
            <a:spLocks noChangeArrowheads="1"/>
          </p:cNvSpPr>
          <p:nvPr/>
        </p:nvSpPr>
        <p:spPr bwMode="auto">
          <a:xfrm>
            <a:off x="4352228" y="5859463"/>
            <a:ext cx="4395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1" u="none" strike="noStrike" kern="1200" cap="none" spc="0" normalizeH="0" baseline="0" noProof="0" dirty="0">
                <a:ln>
                  <a:noFill/>
                </a:ln>
                <a:solidFill>
                  <a:srgbClr val="A3CCE3"/>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4</a:t>
            </a:r>
          </a:p>
        </p:txBody>
      </p:sp>
      <p:pic>
        <p:nvPicPr>
          <p:cNvPr id="5" name="IZwVT6WnPQY?feature=oembed" descr="Video on Sexting, Relationships, and Risks, from Common Sense Media">
            <a:hlinkClick r:id="" action="ppaction://media"/>
            <a:extLst>
              <a:ext uri="{FF2B5EF4-FFF2-40B4-BE49-F238E27FC236}">
                <a16:creationId xmlns:a16="http://schemas.microsoft.com/office/drawing/2014/main" id="{EACD1C9E-46CC-CF4A-B0AA-D8D7147E2F4F}"/>
              </a:ext>
            </a:extLst>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143000" y="1490663"/>
            <a:ext cx="7119938" cy="402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Box 5">
            <a:extLst>
              <a:ext uri="{FF2B5EF4-FFF2-40B4-BE49-F238E27FC236}">
                <a16:creationId xmlns:a16="http://schemas.microsoft.com/office/drawing/2014/main" id="{9D2460B3-111E-AD45-A45D-95DB2FBC66D1}"/>
              </a:ext>
            </a:extLst>
          </p:cNvPr>
          <p:cNvSpPr txBox="1">
            <a:spLocks noChangeArrowheads="1"/>
          </p:cNvSpPr>
          <p:nvPr/>
        </p:nvSpPr>
        <p:spPr bwMode="auto">
          <a:xfrm>
            <a:off x="1085850" y="5575300"/>
            <a:ext cx="22701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A3CCE3"/>
                </a:solidFill>
                <a:effectLst/>
                <a:uLnTx/>
                <a:uFillTx/>
                <a:latin typeface="Arial" panose="020B0604020202020204" pitchFamily="34" charset="0"/>
                <a:ea typeface="ＭＳ Ｐゴシック" panose="020B0600070205080204" pitchFamily="34" charset="-128"/>
                <a:cs typeface="+mn-cs"/>
              </a:rPr>
              <a:t>Common Sense Media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Box 10">
            <a:extLst>
              <a:ext uri="{FF2B5EF4-FFF2-40B4-BE49-F238E27FC236}">
                <a16:creationId xmlns:a16="http://schemas.microsoft.com/office/drawing/2014/main" id="{FAFEB4C4-416D-2441-A5C0-EFCFCAFABB0B}"/>
              </a:ext>
            </a:extLst>
          </p:cNvPr>
          <p:cNvSpPr txBox="1">
            <a:spLocks noChangeArrowheads="1"/>
          </p:cNvSpPr>
          <p:nvPr/>
        </p:nvSpPr>
        <p:spPr bwMode="auto">
          <a:xfrm>
            <a:off x="4327525" y="5859463"/>
            <a:ext cx="4395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0" i="1" u="none" strike="noStrike" kern="1200" cap="none" spc="0" normalizeH="0" baseline="0" noProof="0" dirty="0">
                <a:ln>
                  <a:noFill/>
                </a:ln>
                <a:solidFill>
                  <a:srgbClr val="CA6F44"/>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5</a:t>
            </a:r>
          </a:p>
        </p:txBody>
      </p:sp>
      <p:sp>
        <p:nvSpPr>
          <p:cNvPr id="24578" name="TextBox 7">
            <a:extLst>
              <a:ext uri="{FF2B5EF4-FFF2-40B4-BE49-F238E27FC236}">
                <a16:creationId xmlns:a16="http://schemas.microsoft.com/office/drawing/2014/main" id="{724447C6-BC6C-884E-8659-E9F5B8EE6C45}"/>
              </a:ext>
            </a:extLst>
          </p:cNvPr>
          <p:cNvSpPr txBox="1">
            <a:spLocks noChangeArrowheads="1"/>
          </p:cNvSpPr>
          <p:nvPr/>
        </p:nvSpPr>
        <p:spPr bwMode="auto">
          <a:xfrm>
            <a:off x="1773238" y="1195388"/>
            <a:ext cx="56832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dirty="0">
                <a:ln>
                  <a:noFill/>
                </a:ln>
                <a:solidFill>
                  <a:srgbClr val="C63644"/>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and the law</a:t>
            </a:r>
            <a:endParaRPr kumimoji="0" lang="en-US" altLang="en-US" sz="7200" b="1" i="0" u="none" strike="noStrike" kern="1200" cap="none" spc="0" normalizeH="0" baseline="0" noProof="0" dirty="0">
              <a:ln>
                <a:noFill/>
              </a:ln>
              <a:solidFill>
                <a:srgbClr val="C63644"/>
              </a:solidFill>
              <a:effectLst/>
              <a:uLnTx/>
              <a:uFillTx/>
              <a:latin typeface="Open Sans" panose="020B0606030504020204" pitchFamily="34" charset="0"/>
              <a:ea typeface="ＭＳ Ｐゴシック" panose="020B0600070205080204" pitchFamily="34" charset="-128"/>
              <a:cs typeface="Open Sans" panose="020B0606030504020204" pitchFamily="34" charset="0"/>
            </a:endParaRPr>
          </a:p>
        </p:txBody>
      </p:sp>
      <p:sp>
        <p:nvSpPr>
          <p:cNvPr id="24579" name="Title 1">
            <a:extLst>
              <a:ext uri="{FF2B5EF4-FFF2-40B4-BE49-F238E27FC236}">
                <a16:creationId xmlns:a16="http://schemas.microsoft.com/office/drawing/2014/main" id="{EDC2E5FA-224F-0643-8AE7-50C4438D2F6C}"/>
              </a:ext>
            </a:extLst>
          </p:cNvPr>
          <p:cNvSpPr txBox="1">
            <a:spLocks/>
          </p:cNvSpPr>
          <p:nvPr/>
        </p:nvSpPr>
        <p:spPr bwMode="auto">
          <a:xfrm>
            <a:off x="1381125" y="561975"/>
            <a:ext cx="6464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CA6F44"/>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Sharing </a:t>
            </a:r>
            <a:r>
              <a:rPr kumimoji="0" lang="en-US" altLang="en-US" sz="4400" b="1" i="0" u="none" strike="noStrike" kern="1200" cap="none" spc="0" normalizeH="0" baseline="0" noProof="0" dirty="0">
                <a:ln>
                  <a:noFill/>
                </a:ln>
                <a:solidFill>
                  <a:srgbClr val="CA6F44"/>
                </a:solidFill>
                <a:effectLst/>
                <a:uLnTx/>
                <a:uFillTx/>
                <a:latin typeface="Open Sans Semibold" panose="020B0606030504020204" pitchFamily="34" charset="0"/>
                <a:ea typeface="ＭＳ Ｐゴシック" panose="020B0600070205080204" pitchFamily="34" charset="-128"/>
                <a:cs typeface="Open Sans Semibold" panose="020B0606030504020204" pitchFamily="34" charset="0"/>
              </a:rPr>
              <a:t>explicit</a:t>
            </a:r>
            <a:r>
              <a:rPr kumimoji="0" lang="en-US" altLang="en-US" sz="3600" b="0" i="0" u="none" strike="noStrike" kern="1200" cap="none" spc="0" normalizeH="0" baseline="0" noProof="0" dirty="0">
                <a:ln>
                  <a:noFill/>
                </a:ln>
                <a:solidFill>
                  <a:srgbClr val="CA6F44"/>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 pictures… </a:t>
            </a:r>
            <a:br>
              <a:rPr kumimoji="0" lang="en-US" altLang="en-US" sz="3200" b="0" i="0" u="none" strike="noStrike" kern="1200" cap="none" spc="0" normalizeH="0" baseline="0" noProof="0" dirty="0">
                <a:ln>
                  <a:noFill/>
                </a:ln>
                <a:solidFill>
                  <a:srgbClr val="CA6F44"/>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br>
            <a:endParaRPr kumimoji="0" lang="en-US" altLang="en-US" sz="3200" b="0" i="0" u="none" strike="noStrike" kern="1200" cap="none" spc="0" normalizeH="0" baseline="0" noProof="0" dirty="0">
              <a:ln>
                <a:noFill/>
              </a:ln>
              <a:solidFill>
                <a:srgbClr val="CA6F44"/>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endParaRPr>
          </a:p>
        </p:txBody>
      </p:sp>
      <p:sp>
        <p:nvSpPr>
          <p:cNvPr id="24580" name="TextBox 10">
            <a:extLst>
              <a:ext uri="{FF2B5EF4-FFF2-40B4-BE49-F238E27FC236}">
                <a16:creationId xmlns:a16="http://schemas.microsoft.com/office/drawing/2014/main" id="{24B23BD7-C7FE-D947-A434-FE7A74983922}"/>
              </a:ext>
            </a:extLst>
          </p:cNvPr>
          <p:cNvSpPr txBox="1">
            <a:spLocks noChangeArrowheads="1"/>
          </p:cNvSpPr>
          <p:nvPr/>
        </p:nvSpPr>
        <p:spPr bwMode="auto">
          <a:xfrm>
            <a:off x="965200" y="2670175"/>
            <a:ext cx="3089275"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CA6F44"/>
                </a:solidFill>
                <a:effectLst/>
                <a:uLnTx/>
                <a:uFillTx/>
                <a:latin typeface="Open Sans" panose="020B0606030504020204" pitchFamily="34" charset="0"/>
                <a:ea typeface="ＭＳ Ｐゴシック" panose="020B0600070205080204" pitchFamily="34" charset="-128"/>
                <a:cs typeface="Open Sans" panose="020B0606030504020204" pitchFamily="34" charset="0"/>
              </a:rPr>
              <a:t>If you share a sexually explicit image of someone - including yourself –who is </a:t>
            </a:r>
            <a:r>
              <a:rPr kumimoji="0" lang="en-US" altLang="en-US" sz="2400" b="1" i="0" u="none" strike="noStrike" kern="1200" cap="none" spc="0" normalizeH="0" baseline="0" noProof="0" dirty="0">
                <a:ln>
                  <a:noFill/>
                </a:ln>
                <a:solidFill>
                  <a:srgbClr val="CA6F44"/>
                </a:solidFill>
                <a:effectLst/>
                <a:uLnTx/>
                <a:uFillTx/>
                <a:latin typeface="Open Sans" panose="020B0606030504020204" pitchFamily="34" charset="0"/>
                <a:ea typeface="ＭＳ Ｐゴシック" panose="020B0600070205080204" pitchFamily="34" charset="-128"/>
                <a:cs typeface="Open Sans" panose="020B0606030504020204" pitchFamily="34" charset="0"/>
              </a:rPr>
              <a:t>under the age of 18, </a:t>
            </a:r>
            <a:r>
              <a:rPr kumimoji="0" lang="en-US" altLang="en-US" sz="2400" b="0" i="0" u="none" strike="noStrike" kern="1200" cap="none" spc="0" normalizeH="0" baseline="0" noProof="0" dirty="0">
                <a:ln>
                  <a:noFill/>
                </a:ln>
                <a:solidFill>
                  <a:srgbClr val="CA6F44"/>
                </a:solidFill>
                <a:effectLst/>
                <a:uLnTx/>
                <a:uFillTx/>
                <a:latin typeface="Open Sans" panose="020B0606030504020204" pitchFamily="34" charset="0"/>
                <a:ea typeface="ＭＳ Ｐゴシック" panose="020B0600070205080204" pitchFamily="34" charset="-128"/>
                <a:cs typeface="Open Sans" panose="020B0606030504020204" pitchFamily="34" charset="0"/>
              </a:rPr>
              <a:t>you are breaking the law</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366AB3"/>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366AB3"/>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endParaRPr>
          </a:p>
        </p:txBody>
      </p:sp>
      <p:sp>
        <p:nvSpPr>
          <p:cNvPr id="24581" name="TextBox 11">
            <a:extLst>
              <a:ext uri="{FF2B5EF4-FFF2-40B4-BE49-F238E27FC236}">
                <a16:creationId xmlns:a16="http://schemas.microsoft.com/office/drawing/2014/main" id="{9C52B2B8-2942-D24C-90AA-A7835C553813}"/>
              </a:ext>
            </a:extLst>
          </p:cNvPr>
          <p:cNvSpPr txBox="1">
            <a:spLocks noChangeArrowheads="1"/>
          </p:cNvSpPr>
          <p:nvPr/>
        </p:nvSpPr>
        <p:spPr bwMode="auto">
          <a:xfrm>
            <a:off x="5089525" y="2670175"/>
            <a:ext cx="333375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C63644"/>
                </a:solidFill>
                <a:effectLst/>
                <a:uLnTx/>
                <a:uFillTx/>
                <a:latin typeface="Open Sans" panose="020B0606030504020204" pitchFamily="34" charset="0"/>
                <a:ea typeface="ＭＳ Ｐゴシック" panose="020B0600070205080204" pitchFamily="34" charset="-128"/>
                <a:cs typeface="Open Sans" panose="020B0606030504020204" pitchFamily="34" charset="0"/>
              </a:rPr>
              <a:t>If you receive an image of someone that is sexually explicit and you </a:t>
            </a:r>
            <a:br>
              <a:rPr kumimoji="0" lang="en-US" altLang="en-US" sz="2400" b="0" i="0" u="none" strike="noStrike" kern="1200" cap="none" spc="0" normalizeH="0" baseline="0" noProof="0" dirty="0">
                <a:ln>
                  <a:noFill/>
                </a:ln>
                <a:solidFill>
                  <a:srgbClr val="C63644"/>
                </a:solidFill>
                <a:effectLst/>
                <a:uLnTx/>
                <a:uFillTx/>
                <a:latin typeface="Open Sans" panose="020B0606030504020204" pitchFamily="34" charset="0"/>
                <a:ea typeface="ＭＳ Ｐゴシック" panose="020B0600070205080204" pitchFamily="34" charset="-128"/>
                <a:cs typeface="Open Sans" panose="020B0606030504020204" pitchFamily="34" charset="0"/>
              </a:rPr>
            </a:br>
            <a:r>
              <a:rPr kumimoji="0" lang="en-US" altLang="en-US" sz="2400" b="1" i="0" u="none" strike="noStrike" kern="1200" cap="none" spc="0" normalizeH="0" baseline="0" noProof="0" dirty="0">
                <a:ln>
                  <a:noFill/>
                </a:ln>
                <a:solidFill>
                  <a:srgbClr val="C63644"/>
                </a:solidFill>
                <a:effectLst/>
                <a:uLnTx/>
                <a:uFillTx/>
                <a:latin typeface="Open Sans" panose="020B0606030504020204" pitchFamily="34" charset="0"/>
                <a:ea typeface="ＭＳ Ｐゴシック" panose="020B0600070205080204" pitchFamily="34" charset="-128"/>
                <a:cs typeface="Open Sans" panose="020B0606030504020204" pitchFamily="34" charset="0"/>
              </a:rPr>
              <a:t>pass that image on </a:t>
            </a:r>
            <a:r>
              <a:rPr kumimoji="0" lang="en-US" altLang="en-US" sz="2400" b="0" i="0" u="none" strike="noStrike" kern="1200" cap="none" spc="0" normalizeH="0" baseline="0" noProof="0" dirty="0">
                <a:ln>
                  <a:noFill/>
                </a:ln>
                <a:solidFill>
                  <a:srgbClr val="C63644"/>
                </a:solidFill>
                <a:effectLst/>
                <a:uLnTx/>
                <a:uFillTx/>
                <a:latin typeface="Open Sans" panose="020B0606030504020204" pitchFamily="34" charset="0"/>
                <a:ea typeface="ＭＳ Ｐゴシック" panose="020B0600070205080204" pitchFamily="34" charset="-128"/>
                <a:cs typeface="Open Sans" panose="020B0606030504020204" pitchFamily="34" charset="0"/>
              </a:rPr>
              <a:t>you are also breaking the law</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C63644"/>
              </a:solidFill>
              <a:effectLst/>
              <a:uLnTx/>
              <a:uFillTx/>
              <a:latin typeface="Open Sans" panose="020B0606030504020204" pitchFamily="34" charset="0"/>
              <a:ea typeface="ＭＳ Ｐゴシック" panose="020B0600070205080204" pitchFamily="34" charset="-128"/>
              <a:cs typeface="Open Sans" panose="020B0606030504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C63644"/>
                </a:solidFill>
                <a:effectLst/>
                <a:uLnTx/>
                <a:uFillTx/>
                <a:latin typeface="Open Sans" panose="020B0606030504020204" pitchFamily="34" charset="0"/>
                <a:ea typeface="ＭＳ Ｐゴシック" panose="020B0600070205080204" pitchFamily="34" charset="-128"/>
                <a:cs typeface="Open Sans" panose="020B0606030504020204" pitchFamily="34" charset="0"/>
              </a:rPr>
              <a:t>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C63644"/>
              </a:solidFill>
              <a:effectLst/>
              <a:uLnTx/>
              <a:uFillTx/>
              <a:latin typeface="Open Sans" panose="020B0606030504020204" pitchFamily="34" charset="0"/>
              <a:ea typeface="ＭＳ Ｐゴシック" panose="020B0600070205080204" pitchFamily="34" charset="-128"/>
              <a:cs typeface="Open Sans" panose="020B0606030504020204"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B0C442"/>
        </a:solidFill>
        <a:effectLst/>
      </p:bgPr>
    </p:bg>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4A82C74F-55B4-F242-9D8D-EE8904371475}"/>
              </a:ext>
            </a:extLst>
          </p:cNvPr>
          <p:cNvSpPr txBox="1">
            <a:spLocks/>
          </p:cNvSpPr>
          <p:nvPr/>
        </p:nvSpPr>
        <p:spPr bwMode="auto">
          <a:xfrm>
            <a:off x="2272507" y="298175"/>
            <a:ext cx="116681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prstClr val="white"/>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The </a:t>
            </a:r>
            <a:br>
              <a:rPr kumimoji="0" lang="en-US" altLang="en-US" sz="3200" b="0" i="0" u="none" strike="noStrike" kern="1200" cap="none" spc="0" normalizeH="0" baseline="0" noProof="0">
                <a:ln>
                  <a:noFill/>
                </a:ln>
                <a:solidFill>
                  <a:prstClr val="white"/>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br>
            <a:endParaRPr kumimoji="0" lang="en-US" altLang="en-US" sz="3200" b="0" i="0" u="none" strike="noStrike" kern="1200" cap="none" spc="0" normalizeH="0" baseline="0" noProof="0">
              <a:ln>
                <a:noFill/>
              </a:ln>
              <a:solidFill>
                <a:prstClr val="white"/>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endParaRPr>
          </a:p>
        </p:txBody>
      </p:sp>
      <p:sp>
        <p:nvSpPr>
          <p:cNvPr id="26627" name="TextBox 7">
            <a:extLst>
              <a:ext uri="{FF2B5EF4-FFF2-40B4-BE49-F238E27FC236}">
                <a16:creationId xmlns:a16="http://schemas.microsoft.com/office/drawing/2014/main" id="{EC944AA0-F2FD-854C-BA70-A9476D8974F0}"/>
              </a:ext>
            </a:extLst>
          </p:cNvPr>
          <p:cNvSpPr txBox="1">
            <a:spLocks noChangeArrowheads="1"/>
          </p:cNvSpPr>
          <p:nvPr/>
        </p:nvSpPr>
        <p:spPr bwMode="auto">
          <a:xfrm>
            <a:off x="3253582" y="244200"/>
            <a:ext cx="26035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6600" u="none" strike="noStrike" kern="1200" cap="none" spc="0" normalizeH="0" baseline="0" noProof="0" dirty="0">
                <a:ln>
                  <a:noFill/>
                </a:ln>
                <a:solidFill>
                  <a:srgbClr val="51B15D"/>
                </a:solidFill>
                <a:effectLst/>
                <a:uLnTx/>
                <a:uFillTx/>
                <a:latin typeface="Open Sans" panose="020B0606030504020204" pitchFamily="34" charset="0"/>
                <a:ea typeface="Open Sans" panose="020B0606030504020204" pitchFamily="34" charset="0"/>
                <a:cs typeface="Open Sans" panose="020B0606030504020204" pitchFamily="34" charset="0"/>
              </a:rPr>
              <a:t>whole</a:t>
            </a:r>
            <a:endParaRPr kumimoji="0" lang="en-US" altLang="en-US" sz="7200" u="none" strike="noStrike" kern="1200" cap="none" spc="0" normalizeH="0" baseline="0" noProof="0" dirty="0">
              <a:ln>
                <a:noFill/>
              </a:ln>
              <a:solidFill>
                <a:srgbClr val="51B15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6628" name="TextBox 8">
            <a:extLst>
              <a:ext uri="{FF2B5EF4-FFF2-40B4-BE49-F238E27FC236}">
                <a16:creationId xmlns:a16="http://schemas.microsoft.com/office/drawing/2014/main" id="{DA329C1B-63CE-4047-B78F-A6D348BAFFF7}"/>
              </a:ext>
            </a:extLst>
          </p:cNvPr>
          <p:cNvSpPr txBox="1">
            <a:spLocks noChangeArrowheads="1"/>
          </p:cNvSpPr>
          <p:nvPr/>
        </p:nvSpPr>
        <p:spPr bwMode="auto">
          <a:xfrm>
            <a:off x="4287838" y="5859463"/>
            <a:ext cx="5730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1" u="none" strike="noStrike" kern="1200" cap="none" spc="0" normalizeH="0" baseline="0" noProof="0">
                <a:ln>
                  <a:noFill/>
                </a:ln>
                <a:solidFill>
                  <a:prstClr val="white"/>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6</a:t>
            </a:r>
          </a:p>
        </p:txBody>
      </p:sp>
      <p:sp>
        <p:nvSpPr>
          <p:cNvPr id="6" name="Rectangle 5">
            <a:extLst>
              <a:ext uri="{FF2B5EF4-FFF2-40B4-BE49-F238E27FC236}">
                <a16:creationId xmlns:a16="http://schemas.microsoft.com/office/drawing/2014/main" id="{AC3EA692-562A-E844-AA99-64F384C42919}"/>
              </a:ext>
            </a:extLst>
          </p:cNvPr>
          <p:cNvSpPr/>
          <p:nvPr/>
        </p:nvSpPr>
        <p:spPr>
          <a:xfrm>
            <a:off x="3416300" y="5143500"/>
            <a:ext cx="2328863" cy="215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D2368854-F63D-1547-AE38-E35227B6AAF2}"/>
              </a:ext>
            </a:extLst>
          </p:cNvPr>
          <p:cNvSpPr/>
          <p:nvPr/>
        </p:nvSpPr>
        <p:spPr>
          <a:xfrm>
            <a:off x="4071938" y="3429000"/>
            <a:ext cx="1008062" cy="171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53C14621-A259-1449-8915-8D33202D17AE}"/>
              </a:ext>
            </a:extLst>
          </p:cNvPr>
          <p:cNvSpPr/>
          <p:nvPr/>
        </p:nvSpPr>
        <p:spPr>
          <a:xfrm>
            <a:off x="3429000" y="2743200"/>
            <a:ext cx="2328863"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0" name="Straight Connector 9">
            <a:extLst>
              <a:ext uri="{FF2B5EF4-FFF2-40B4-BE49-F238E27FC236}">
                <a16:creationId xmlns:a16="http://schemas.microsoft.com/office/drawing/2014/main" id="{4BEDE441-B0BE-BF43-9019-16A1DDDA4607}"/>
              </a:ext>
            </a:extLst>
          </p:cNvPr>
          <p:cNvCxnSpPr/>
          <p:nvPr/>
        </p:nvCxnSpPr>
        <p:spPr>
          <a:xfrm rot="16200000" flipV="1">
            <a:off x="4781550" y="2444750"/>
            <a:ext cx="444500" cy="1524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DEC182D9-2CF7-6B47-958D-9D2DD993A4EF}"/>
              </a:ext>
            </a:extLst>
          </p:cNvPr>
          <p:cNvCxnSpPr/>
          <p:nvPr/>
        </p:nvCxnSpPr>
        <p:spPr>
          <a:xfrm rot="5400000" flipH="1" flipV="1">
            <a:off x="3928269" y="2409031"/>
            <a:ext cx="444500" cy="22383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Oval 13">
            <a:extLst>
              <a:ext uri="{FF2B5EF4-FFF2-40B4-BE49-F238E27FC236}">
                <a16:creationId xmlns:a16="http://schemas.microsoft.com/office/drawing/2014/main" id="{8A12507B-F2AD-4C4D-B3B7-6F48833F08EB}"/>
              </a:ext>
            </a:extLst>
          </p:cNvPr>
          <p:cNvSpPr/>
          <p:nvPr/>
        </p:nvSpPr>
        <p:spPr>
          <a:xfrm>
            <a:off x="4848225" y="2197100"/>
            <a:ext cx="120650" cy="12065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a:extLst>
              <a:ext uri="{FF2B5EF4-FFF2-40B4-BE49-F238E27FC236}">
                <a16:creationId xmlns:a16="http://schemas.microsoft.com/office/drawing/2014/main" id="{B0BBBBD4-614B-A748-B7A5-70D8238B0472}"/>
              </a:ext>
            </a:extLst>
          </p:cNvPr>
          <p:cNvSpPr/>
          <p:nvPr/>
        </p:nvSpPr>
        <p:spPr>
          <a:xfrm>
            <a:off x="4217988" y="2197100"/>
            <a:ext cx="120650" cy="12065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CD5A413A-FD92-494E-88F6-08F163FF3FCA}"/>
              </a:ext>
            </a:extLst>
          </p:cNvPr>
          <p:cNvSpPr/>
          <p:nvPr/>
        </p:nvSpPr>
        <p:spPr>
          <a:xfrm>
            <a:off x="1065213" y="1366838"/>
            <a:ext cx="1790700" cy="1381125"/>
          </a:xfrm>
          <a:prstGeom prst="rect">
            <a:avLst/>
          </a:prstGeom>
          <a:solidFill>
            <a:srgbClr val="51B15D"/>
          </a:solid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anchor="ctr"/>
          <a:lstStyle/>
          <a:p>
            <a:pPr marL="0" marR="0" lvl="0" indent="0" algn="l" defTabSz="457200" rtl="0" eaLnBrk="1" fontAlgn="base" latinLnBrk="0" hangingPunct="1">
              <a:lnSpc>
                <a:spcPct val="100000"/>
              </a:lnSpc>
              <a:spcBef>
                <a:spcPct val="0"/>
              </a:spcBef>
              <a:spcAft>
                <a:spcPct val="0"/>
              </a:spcAft>
              <a:buClrTx/>
              <a:buSzTx/>
              <a:buFont typeface="Arial" pitchFamily="-65" charset="0"/>
              <a:buNone/>
              <a:tabLst/>
              <a:defRPr/>
            </a:pPr>
            <a:r>
              <a:rPr kumimoji="0" lang="en-US" sz="20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What is considered “pressure?”</a:t>
            </a:r>
          </a:p>
        </p:txBody>
      </p:sp>
      <p:sp>
        <p:nvSpPr>
          <p:cNvPr id="18" name="Right Triangle 17">
            <a:extLst>
              <a:ext uri="{FF2B5EF4-FFF2-40B4-BE49-F238E27FC236}">
                <a16:creationId xmlns:a16="http://schemas.microsoft.com/office/drawing/2014/main" id="{FF835C81-AE1F-344E-AFB0-A87F1ED09A8C}"/>
              </a:ext>
            </a:extLst>
          </p:cNvPr>
          <p:cNvSpPr/>
          <p:nvPr/>
        </p:nvSpPr>
        <p:spPr>
          <a:xfrm rot="10800000">
            <a:off x="1497012" y="2695575"/>
            <a:ext cx="539750" cy="781050"/>
          </a:xfrm>
          <a:prstGeom prst="rtTriangle">
            <a:avLst/>
          </a:prstGeom>
          <a:solidFill>
            <a:srgbClr val="51B15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365DDFA4-CBF3-F944-93DA-A559704FBCC4}"/>
              </a:ext>
            </a:extLst>
          </p:cNvPr>
          <p:cNvSpPr/>
          <p:nvPr/>
        </p:nvSpPr>
        <p:spPr>
          <a:xfrm>
            <a:off x="6265863" y="2409825"/>
            <a:ext cx="2573337" cy="1714500"/>
          </a:xfrm>
          <a:prstGeom prst="rect">
            <a:avLst/>
          </a:prstGeom>
          <a:solidFill>
            <a:srgbClr val="CA6F44"/>
          </a:solid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anchor="ctr"/>
          <a:lstStyle/>
          <a:p>
            <a:pPr marL="0" marR="0" lvl="0" indent="0" algn="l" defTabSz="457200" rtl="0" eaLnBrk="1" fontAlgn="base" latinLnBrk="0" hangingPunct="1">
              <a:lnSpc>
                <a:spcPct val="100000"/>
              </a:lnSpc>
              <a:spcBef>
                <a:spcPct val="0"/>
              </a:spcBef>
              <a:spcAft>
                <a:spcPct val="0"/>
              </a:spcAft>
              <a:buClrTx/>
              <a:buSzTx/>
              <a:buFont typeface="Arial" pitchFamily="-65" charset="0"/>
              <a:buNone/>
              <a:tabLst/>
              <a:defRPr/>
            </a:pPr>
            <a:r>
              <a:rPr kumimoji="0" lang="en-US" sz="2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Why are consequences different for different genders?</a:t>
            </a:r>
          </a:p>
        </p:txBody>
      </p:sp>
      <p:sp>
        <p:nvSpPr>
          <p:cNvPr id="21" name="Right Triangle 20">
            <a:extLst>
              <a:ext uri="{FF2B5EF4-FFF2-40B4-BE49-F238E27FC236}">
                <a16:creationId xmlns:a16="http://schemas.microsoft.com/office/drawing/2014/main" id="{B199C1AD-2B61-BA46-BC2D-2F94B20DCACF}"/>
              </a:ext>
            </a:extLst>
          </p:cNvPr>
          <p:cNvSpPr/>
          <p:nvPr/>
        </p:nvSpPr>
        <p:spPr>
          <a:xfrm rot="10800000" flipH="1">
            <a:off x="6553200" y="4124325"/>
            <a:ext cx="539750" cy="781050"/>
          </a:xfrm>
          <a:prstGeom prst="rtTriangle">
            <a:avLst/>
          </a:prstGeom>
          <a:solidFill>
            <a:srgbClr val="CA6F4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64940C05-FA7A-A34F-9914-CD85BFEF419F}"/>
              </a:ext>
            </a:extLst>
          </p:cNvPr>
          <p:cNvSpPr/>
          <p:nvPr/>
        </p:nvSpPr>
        <p:spPr>
          <a:xfrm>
            <a:off x="515144" y="4452937"/>
            <a:ext cx="2573337" cy="1381125"/>
          </a:xfrm>
          <a:prstGeom prst="rect">
            <a:avLst/>
          </a:prstGeom>
          <a:solidFill>
            <a:srgbClr val="C63644"/>
          </a:solid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anchor="ctr"/>
          <a:lstStyle/>
          <a:p>
            <a:pPr marL="0" marR="0" lvl="0" indent="0" algn="l" defTabSz="457200" rtl="0" eaLnBrk="1" fontAlgn="base" latinLnBrk="0" hangingPunct="1">
              <a:lnSpc>
                <a:spcPct val="100000"/>
              </a:lnSpc>
              <a:spcBef>
                <a:spcPct val="0"/>
              </a:spcBef>
              <a:spcAft>
                <a:spcPct val="0"/>
              </a:spcAft>
              <a:buClrTx/>
              <a:buSzTx/>
              <a:buFont typeface="Arial" pitchFamily="-65" charset="0"/>
              <a:buNone/>
              <a:tabLst/>
              <a:defRPr/>
            </a:pPr>
            <a:r>
              <a:rPr kumimoji="0" lang="en-US" sz="20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What are the long term implications?</a:t>
            </a:r>
          </a:p>
        </p:txBody>
      </p:sp>
      <p:sp>
        <p:nvSpPr>
          <p:cNvPr id="23" name="Right Triangle 22">
            <a:extLst>
              <a:ext uri="{FF2B5EF4-FFF2-40B4-BE49-F238E27FC236}">
                <a16:creationId xmlns:a16="http://schemas.microsoft.com/office/drawing/2014/main" id="{2D1CD255-1393-254C-BD68-869096B37533}"/>
              </a:ext>
            </a:extLst>
          </p:cNvPr>
          <p:cNvSpPr/>
          <p:nvPr/>
        </p:nvSpPr>
        <p:spPr>
          <a:xfrm rot="10800000" flipV="1">
            <a:off x="2268538" y="3611562"/>
            <a:ext cx="514350" cy="841375"/>
          </a:xfrm>
          <a:prstGeom prst="rtTriangle">
            <a:avLst/>
          </a:prstGeom>
          <a:solidFill>
            <a:srgbClr val="C6364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642" name="Rectangle 1">
            <a:extLst>
              <a:ext uri="{FF2B5EF4-FFF2-40B4-BE49-F238E27FC236}">
                <a16:creationId xmlns:a16="http://schemas.microsoft.com/office/drawing/2014/main" id="{49F9F771-7D83-9646-9417-360656677BC8}"/>
              </a:ext>
            </a:extLst>
          </p:cNvPr>
          <p:cNvSpPr>
            <a:spLocks noChangeArrowheads="1"/>
          </p:cNvSpPr>
          <p:nvPr/>
        </p:nvSpPr>
        <p:spPr bwMode="auto">
          <a:xfrm>
            <a:off x="5252244" y="952225"/>
            <a:ext cx="20224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prstClr val="white"/>
                </a:solidFill>
                <a:effectLst/>
                <a:uLnTx/>
                <a:uFillTx/>
                <a:latin typeface="Open Sans" panose="020B0606030504020204" pitchFamily="34" charset="0"/>
                <a:ea typeface="ＭＳ Ｐゴシック" panose="020B0600070205080204" pitchFamily="34" charset="-128"/>
                <a:cs typeface="Open Sans" panose="020B0606030504020204" pitchFamily="34" charset="0"/>
              </a:rPr>
              <a:t>picture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Content Placeholder 2">
            <a:extLst>
              <a:ext uri="{FF2B5EF4-FFF2-40B4-BE49-F238E27FC236}">
                <a16:creationId xmlns:a16="http://schemas.microsoft.com/office/drawing/2014/main" id="{3B5F63C9-463B-AA44-BE19-4B67DF7B1BE5}"/>
              </a:ext>
            </a:extLst>
          </p:cNvPr>
          <p:cNvSpPr>
            <a:spLocks noGrp="1"/>
          </p:cNvSpPr>
          <p:nvPr>
            <p:ph idx="1"/>
          </p:nvPr>
        </p:nvSpPr>
        <p:spPr>
          <a:xfrm>
            <a:off x="3549650" y="2508250"/>
            <a:ext cx="5146675" cy="3351213"/>
          </a:xfrm>
        </p:spPr>
        <p:txBody>
          <a:bodyPr/>
          <a:lstStyle/>
          <a:p>
            <a:pPr marL="0" indent="0" eaLnBrk="1" hangingPunct="1">
              <a:buFont typeface="Arial" panose="020B0604020202020204" pitchFamily="34" charset="0"/>
              <a:buNone/>
            </a:pPr>
            <a:r>
              <a:rPr lang="en-US" altLang="en-US" sz="2800" dirty="0">
                <a:solidFill>
                  <a:srgbClr val="46458A"/>
                </a:solidFill>
                <a:latin typeface="Open Sans Light" panose="020B0306030504020204" pitchFamily="34" charset="0"/>
                <a:ea typeface="ＭＳ Ｐゴシック" panose="020B0600070205080204" pitchFamily="34" charset="-128"/>
                <a:cs typeface="Open Sans Light" panose="020B0306030504020204" pitchFamily="34" charset="0"/>
              </a:rPr>
              <a:t>Write down where one might find sexual content online. Consider the differences between sexual and sexualized content. When you’ </a:t>
            </a:r>
            <a:r>
              <a:rPr lang="en-US" altLang="en-US" sz="2800" dirty="0" err="1">
                <a:solidFill>
                  <a:srgbClr val="46458A"/>
                </a:solidFill>
                <a:latin typeface="Open Sans Light" panose="020B0306030504020204" pitchFamily="34" charset="0"/>
                <a:ea typeface="ＭＳ Ｐゴシック" panose="020B0600070205080204" pitchFamily="34" charset="-128"/>
                <a:cs typeface="Open Sans Light" panose="020B0306030504020204" pitchFamily="34" charset="0"/>
              </a:rPr>
              <a:t>ve</a:t>
            </a:r>
            <a:r>
              <a:rPr lang="en-US" altLang="en-US" sz="2800" dirty="0">
                <a:solidFill>
                  <a:srgbClr val="46458A"/>
                </a:solidFill>
                <a:latin typeface="Open Sans Light" panose="020B0306030504020204" pitchFamily="34" charset="0"/>
                <a:ea typeface="ＭＳ Ｐゴシック" panose="020B0600070205080204" pitchFamily="34" charset="-128"/>
                <a:cs typeface="Open Sans Light" panose="020B0306030504020204" pitchFamily="34" charset="0"/>
              </a:rPr>
              <a:t> finished, peg it onto the </a:t>
            </a:r>
            <a:r>
              <a:rPr lang="en-US" altLang="en-US" sz="2800" b="1" dirty="0">
                <a:solidFill>
                  <a:srgbClr val="46458A"/>
                </a:solidFill>
                <a:latin typeface="Open Sans" panose="020B0606030504020204" pitchFamily="34" charset="0"/>
                <a:ea typeface="ＭＳ Ｐゴシック" panose="020B0600070205080204" pitchFamily="34" charset="-128"/>
                <a:cs typeface="Open Sans Light" panose="020B0306030504020204" pitchFamily="34" charset="0"/>
              </a:rPr>
              <a:t>‘washing line of communication’</a:t>
            </a:r>
          </a:p>
        </p:txBody>
      </p:sp>
      <p:pic>
        <p:nvPicPr>
          <p:cNvPr id="26626" name="Picture 4" descr="Screenshot 2015-08-17 14.05.52.png">
            <a:extLst>
              <a:ext uri="{FF2B5EF4-FFF2-40B4-BE49-F238E27FC236}">
                <a16:creationId xmlns:a16="http://schemas.microsoft.com/office/drawing/2014/main" id="{B84DA880-7220-6442-9416-79F672B1D97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9075" y="2508250"/>
            <a:ext cx="3052763" cy="297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8">
            <a:extLst>
              <a:ext uri="{FF2B5EF4-FFF2-40B4-BE49-F238E27FC236}">
                <a16:creationId xmlns:a16="http://schemas.microsoft.com/office/drawing/2014/main" id="{48E7D0C4-D6BF-5945-A437-3D5AFB1D40FE}"/>
              </a:ext>
            </a:extLst>
          </p:cNvPr>
          <p:cNvSpPr txBox="1">
            <a:spLocks noChangeArrowheads="1"/>
          </p:cNvSpPr>
          <p:nvPr/>
        </p:nvSpPr>
        <p:spPr bwMode="auto">
          <a:xfrm>
            <a:off x="4135438" y="5859463"/>
            <a:ext cx="5730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3600" i="1">
                <a:solidFill>
                  <a:srgbClr val="F49814"/>
                </a:solidFill>
                <a:latin typeface="Open Sans Light" panose="020B0306030504020204" pitchFamily="34" charset="0"/>
                <a:cs typeface="Open Sans Light" panose="020B0306030504020204" pitchFamily="34" charset="0"/>
              </a:rPr>
              <a:t>6</a:t>
            </a:r>
          </a:p>
        </p:txBody>
      </p:sp>
      <p:sp>
        <p:nvSpPr>
          <p:cNvPr id="26628" name="Title 1">
            <a:extLst>
              <a:ext uri="{FF2B5EF4-FFF2-40B4-BE49-F238E27FC236}">
                <a16:creationId xmlns:a16="http://schemas.microsoft.com/office/drawing/2014/main" id="{BD4C4678-331A-A64F-993C-33A9FD1EF067}"/>
              </a:ext>
            </a:extLst>
          </p:cNvPr>
          <p:cNvSpPr txBox="1">
            <a:spLocks/>
          </p:cNvSpPr>
          <p:nvPr/>
        </p:nvSpPr>
        <p:spPr bwMode="auto">
          <a:xfrm>
            <a:off x="1617663" y="371475"/>
            <a:ext cx="584041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600" dirty="0">
                <a:solidFill>
                  <a:srgbClr val="46458A"/>
                </a:solidFill>
                <a:latin typeface="Open Sans Light" panose="020B0306030504020204" pitchFamily="34" charset="0"/>
                <a:cs typeface="Open Sans Light" panose="020B0306030504020204" pitchFamily="34" charset="0"/>
              </a:rPr>
              <a:t>Where might </a:t>
            </a:r>
            <a:r>
              <a:rPr lang="en-US" altLang="en-US" sz="3600" dirty="0">
                <a:solidFill>
                  <a:srgbClr val="69AE43"/>
                </a:solidFill>
                <a:latin typeface="Open Sans Light" panose="020B0306030504020204" pitchFamily="34" charset="0"/>
                <a:cs typeface="Open Sans Light" panose="020B0306030504020204" pitchFamily="34" charset="0"/>
              </a:rPr>
              <a:t>young people</a:t>
            </a:r>
            <a:endParaRPr lang="en-US" altLang="en-US" dirty="0">
              <a:solidFill>
                <a:srgbClr val="69AE43"/>
              </a:solidFill>
              <a:latin typeface="Open Sans Light" panose="020B0306030504020204" pitchFamily="34" charset="0"/>
              <a:cs typeface="Open Sans Light" panose="020B0306030504020204" pitchFamily="34" charset="0"/>
            </a:endParaRPr>
          </a:p>
        </p:txBody>
      </p:sp>
      <p:sp>
        <p:nvSpPr>
          <p:cNvPr id="26629" name="TextBox 6">
            <a:extLst>
              <a:ext uri="{FF2B5EF4-FFF2-40B4-BE49-F238E27FC236}">
                <a16:creationId xmlns:a16="http://schemas.microsoft.com/office/drawing/2014/main" id="{E76E2860-F670-2749-AC9B-4ED73B019453}"/>
              </a:ext>
            </a:extLst>
          </p:cNvPr>
          <p:cNvSpPr txBox="1">
            <a:spLocks noChangeArrowheads="1"/>
          </p:cNvSpPr>
          <p:nvPr/>
        </p:nvSpPr>
        <p:spPr bwMode="auto">
          <a:xfrm>
            <a:off x="2698750" y="904875"/>
            <a:ext cx="43545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600" i="1" dirty="0">
                <a:solidFill>
                  <a:srgbClr val="46458A"/>
                </a:solidFill>
                <a:latin typeface="Open Sans Light" panose="020B0306030504020204" pitchFamily="34" charset="0"/>
                <a:cs typeface="Open Sans Light" panose="020B0306030504020204" pitchFamily="34" charset="0"/>
              </a:rPr>
              <a:t>find sexual content</a:t>
            </a:r>
          </a:p>
        </p:txBody>
      </p:sp>
      <p:sp>
        <p:nvSpPr>
          <p:cNvPr id="26630" name="TextBox 7">
            <a:extLst>
              <a:ext uri="{FF2B5EF4-FFF2-40B4-BE49-F238E27FC236}">
                <a16:creationId xmlns:a16="http://schemas.microsoft.com/office/drawing/2014/main" id="{3628EABB-80E7-EC4A-80E9-6E641344A883}"/>
              </a:ext>
            </a:extLst>
          </p:cNvPr>
          <p:cNvSpPr txBox="1">
            <a:spLocks noChangeArrowheads="1"/>
          </p:cNvSpPr>
          <p:nvPr/>
        </p:nvSpPr>
        <p:spPr bwMode="auto">
          <a:xfrm>
            <a:off x="4086225" y="1214438"/>
            <a:ext cx="29670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6600" dirty="0">
                <a:solidFill>
                  <a:srgbClr val="46458A"/>
                </a:solidFill>
                <a:latin typeface="Open Sans Light" panose="020B0306030504020204" pitchFamily="34" charset="0"/>
                <a:cs typeface="Open Sans Light" panose="020B0306030504020204" pitchFamily="34" charset="0"/>
              </a:rPr>
              <a:t>online</a:t>
            </a:r>
            <a:r>
              <a:rPr lang="en-US" altLang="en-US" sz="7200" b="1" dirty="0">
                <a:solidFill>
                  <a:srgbClr val="46458A"/>
                </a:solidFill>
                <a:latin typeface="Open Sans" panose="020B0606030504020204" pitchFamily="34" charset="0"/>
                <a:cs typeface="Open Sans" panose="020B0606030504020204" pitchFamily="34" charset="0"/>
              </a:rPr>
              <a:t>?</a:t>
            </a:r>
          </a:p>
        </p:txBody>
      </p:sp>
    </p:spTree>
    <p:custDataLst>
      <p:tags r:id="rId1"/>
    </p:custData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C63644"/>
        </a:solidFill>
        <a:effectLst/>
      </p:bgPr>
    </p:bg>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14ECD9BD-CF01-E04F-BD13-A8E620D5D8CB}"/>
              </a:ext>
            </a:extLst>
          </p:cNvPr>
          <p:cNvSpPr txBox="1">
            <a:spLocks/>
          </p:cNvSpPr>
          <p:nvPr/>
        </p:nvSpPr>
        <p:spPr bwMode="auto">
          <a:xfrm>
            <a:off x="1965325" y="584200"/>
            <a:ext cx="43132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chemeClr val="bg1">
                    <a:lumMod val="75000"/>
                  </a:schemeClr>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Advice and</a:t>
            </a:r>
            <a:br>
              <a:rPr kumimoji="0" lang="en-US" altLang="en-US" sz="3200" b="0" i="0" u="none" strike="noStrike" kern="1200" cap="none" spc="0" normalizeH="0" baseline="0" noProof="0" dirty="0">
                <a:ln>
                  <a:noFill/>
                </a:ln>
                <a:solidFill>
                  <a:schemeClr val="bg1">
                    <a:lumMod val="75000"/>
                  </a:schemeClr>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br>
            <a:endParaRPr kumimoji="0" lang="en-US" altLang="en-US" sz="3200" b="0" i="0" u="none" strike="noStrike" kern="1200" cap="none" spc="0" normalizeH="0" baseline="0" noProof="0" dirty="0">
              <a:ln>
                <a:noFill/>
              </a:ln>
              <a:solidFill>
                <a:schemeClr val="bg1">
                  <a:lumMod val="75000"/>
                </a:schemeClr>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endParaRPr>
          </a:p>
        </p:txBody>
      </p:sp>
      <p:sp>
        <p:nvSpPr>
          <p:cNvPr id="28675" name="TextBox 6">
            <a:extLst>
              <a:ext uri="{FF2B5EF4-FFF2-40B4-BE49-F238E27FC236}">
                <a16:creationId xmlns:a16="http://schemas.microsoft.com/office/drawing/2014/main" id="{1A8CE05B-50C1-274E-A92F-9D9DF96DFAE1}"/>
              </a:ext>
            </a:extLst>
          </p:cNvPr>
          <p:cNvSpPr txBox="1">
            <a:spLocks noChangeArrowheads="1"/>
          </p:cNvSpPr>
          <p:nvPr/>
        </p:nvSpPr>
        <p:spPr bwMode="auto">
          <a:xfrm>
            <a:off x="2806700" y="971550"/>
            <a:ext cx="31940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prstClr val="white"/>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support</a:t>
            </a:r>
            <a:endParaRPr kumimoji="0" lang="en-US" altLang="en-US" sz="6600" b="1" i="0" u="none" strike="noStrike" kern="1200" cap="none" spc="0" normalizeH="0" baseline="0" noProof="0">
              <a:ln>
                <a:noFill/>
              </a:ln>
              <a:solidFill>
                <a:prstClr val="white"/>
              </a:solidFill>
              <a:effectLst/>
              <a:uLnTx/>
              <a:uFillTx/>
              <a:latin typeface="Open Sans" panose="020B0606030504020204" pitchFamily="34" charset="0"/>
              <a:ea typeface="ＭＳ Ｐゴシック" panose="020B0600070205080204" pitchFamily="34" charset="-128"/>
              <a:cs typeface="Open Sans" panose="020B0606030504020204" pitchFamily="34" charset="0"/>
            </a:endParaRPr>
          </a:p>
        </p:txBody>
      </p:sp>
      <p:pic>
        <p:nvPicPr>
          <p:cNvPr id="28676" name="Picture 6" descr="ear-graphic.png">
            <a:extLst>
              <a:ext uri="{FF2B5EF4-FFF2-40B4-BE49-F238E27FC236}">
                <a16:creationId xmlns:a16="http://schemas.microsoft.com/office/drawing/2014/main" id="{E8020668-0085-B64C-9F3C-DD5E8FA0533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06825" y="2603500"/>
            <a:ext cx="153035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10">
            <a:extLst>
              <a:ext uri="{FF2B5EF4-FFF2-40B4-BE49-F238E27FC236}">
                <a16:creationId xmlns:a16="http://schemas.microsoft.com/office/drawing/2014/main" id="{27BEA0E3-FAFF-C849-88C7-6CF4BFBC6162}"/>
              </a:ext>
            </a:extLst>
          </p:cNvPr>
          <p:cNvSpPr>
            <a:spLocks noChangeArrowheads="1"/>
          </p:cNvSpPr>
          <p:nvPr/>
        </p:nvSpPr>
        <p:spPr bwMode="auto">
          <a:xfrm>
            <a:off x="850900" y="2603500"/>
            <a:ext cx="23622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0" i="0" u="none" strike="noStrike" kern="1200" cap="none" spc="0" normalizeH="0" baseline="0" noProof="0">
                <a:ln>
                  <a:noFill/>
                </a:ln>
                <a:solidFill>
                  <a:srgbClr val="FFFFFF"/>
                </a:solidFill>
                <a:effectLst/>
                <a:uLnTx/>
                <a:uFillTx/>
                <a:latin typeface="Open Sans Light" panose="020B0306030504020204" pitchFamily="34" charset="0"/>
                <a:ea typeface="ＭＳ Ｐゴシック" panose="020B0600070205080204" pitchFamily="34" charset="-128"/>
                <a:cs typeface="+mn-cs"/>
              </a:rPr>
              <a:t>What advice would you give to a young person?</a:t>
            </a:r>
          </a:p>
        </p:txBody>
      </p:sp>
      <p:sp>
        <p:nvSpPr>
          <p:cNvPr id="28678" name="Rectangle 11">
            <a:extLst>
              <a:ext uri="{FF2B5EF4-FFF2-40B4-BE49-F238E27FC236}">
                <a16:creationId xmlns:a16="http://schemas.microsoft.com/office/drawing/2014/main" id="{84F84AF9-A0CE-A64B-914B-F23F4DFB4C0C}"/>
              </a:ext>
            </a:extLst>
          </p:cNvPr>
          <p:cNvSpPr>
            <a:spLocks noChangeArrowheads="1"/>
          </p:cNvSpPr>
          <p:nvPr/>
        </p:nvSpPr>
        <p:spPr bwMode="auto">
          <a:xfrm>
            <a:off x="5861050" y="2603500"/>
            <a:ext cx="249555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0" i="0" u="none" strike="noStrike" kern="1200" cap="none" spc="0" normalizeH="0" baseline="0" noProof="0">
                <a:ln>
                  <a:noFill/>
                </a:ln>
                <a:solidFill>
                  <a:prstClr val="white"/>
                </a:solidFill>
                <a:effectLst/>
                <a:uLnTx/>
                <a:uFillTx/>
                <a:latin typeface="Open Sans Light" panose="020B0306030504020204" pitchFamily="34" charset="0"/>
                <a:ea typeface="ＭＳ Ｐゴシック" panose="020B0600070205080204" pitchFamily="34" charset="-128"/>
                <a:cs typeface="+mn-cs"/>
              </a:rPr>
              <a:t>What do they need to consider when they share images?</a:t>
            </a:r>
          </a:p>
        </p:txBody>
      </p:sp>
      <p:sp>
        <p:nvSpPr>
          <p:cNvPr id="28679" name="TextBox 8">
            <a:extLst>
              <a:ext uri="{FF2B5EF4-FFF2-40B4-BE49-F238E27FC236}">
                <a16:creationId xmlns:a16="http://schemas.microsoft.com/office/drawing/2014/main" id="{E8450E57-EFAF-C148-9B2E-230991F271B5}"/>
              </a:ext>
            </a:extLst>
          </p:cNvPr>
          <p:cNvSpPr txBox="1">
            <a:spLocks noChangeArrowheads="1"/>
          </p:cNvSpPr>
          <p:nvPr/>
        </p:nvSpPr>
        <p:spPr bwMode="auto">
          <a:xfrm>
            <a:off x="4354610" y="5859463"/>
            <a:ext cx="4395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1" u="none" strike="noStrike" kern="1200" cap="none" spc="0" normalizeH="0" baseline="0" noProof="0" dirty="0">
                <a:ln>
                  <a:noFill/>
                </a:ln>
                <a:solidFill>
                  <a:schemeClr val="bg1">
                    <a:lumMod val="85000"/>
                  </a:schemeClr>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7</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D0B894A-3269-DB4F-9E2B-0F9B4F88DAA6}"/>
              </a:ext>
            </a:extLst>
          </p:cNvPr>
          <p:cNvSpPr txBox="1"/>
          <p:nvPr/>
        </p:nvSpPr>
        <p:spPr>
          <a:xfrm>
            <a:off x="0" y="3429000"/>
            <a:ext cx="9143999" cy="861774"/>
          </a:xfrm>
          <a:prstGeom prst="rect">
            <a:avLst/>
          </a:prstGeom>
          <a:solidFill>
            <a:srgbClr val="C63644"/>
          </a:solidFill>
        </p:spPr>
        <p:txBody>
          <a:bodyPr wrap="square" lIns="822960" tIns="182880" bIns="182880">
            <a:spAutoFit/>
          </a:bodyPr>
          <a:lstStyle/>
          <a:p>
            <a:pPr eaLnBrk="1" fontAlgn="auto" hangingPunct="1">
              <a:spcBef>
                <a:spcPts val="0"/>
              </a:spcBef>
              <a:spcAft>
                <a:spcPts val="0"/>
              </a:spcAft>
              <a:defRPr/>
            </a:pPr>
            <a:r>
              <a:rPr lang="en-US" sz="3200" b="1" dirty="0">
                <a:solidFill>
                  <a:schemeClr val="bg1"/>
                </a:solidFill>
                <a:latin typeface="Open Sans"/>
                <a:ea typeface="+mn-ea"/>
                <a:cs typeface="Open Sans"/>
              </a:rPr>
              <a:t>End of Part 6</a:t>
            </a:r>
            <a:endParaRPr lang="en-US" sz="3200" b="1" dirty="0">
              <a:solidFill>
                <a:schemeClr val="bg1"/>
              </a:solidFill>
              <a:latin typeface="Open Sans Light"/>
              <a:ea typeface="+mn-ea"/>
              <a:cs typeface="Open Sans Light"/>
            </a:endParaRPr>
          </a:p>
        </p:txBody>
      </p:sp>
      <p:pic>
        <p:nvPicPr>
          <p:cNvPr id="4" name="Picture 3" descr="Logo&#10;&#10;Description automatically generated">
            <a:extLst>
              <a:ext uri="{FF2B5EF4-FFF2-40B4-BE49-F238E27FC236}">
                <a16:creationId xmlns:a16="http://schemas.microsoft.com/office/drawing/2014/main" id="{893E359A-BAF1-9345-8BE0-1759543A1F2F}"/>
              </a:ext>
            </a:extLst>
          </p:cNvPr>
          <p:cNvPicPr>
            <a:picLocks noChangeAspect="1"/>
          </p:cNvPicPr>
          <p:nvPr/>
        </p:nvPicPr>
        <p:blipFill>
          <a:blip r:embed="rId4"/>
          <a:stretch>
            <a:fillRect/>
          </a:stretch>
        </p:blipFill>
        <p:spPr>
          <a:xfrm>
            <a:off x="930748" y="457201"/>
            <a:ext cx="1282367" cy="1313234"/>
          </a:xfrm>
          <a:prstGeom prst="rect">
            <a:avLst/>
          </a:prstGeom>
        </p:spPr>
      </p:pic>
    </p:spTree>
    <p:custDataLst>
      <p:tags r:id="rId1"/>
    </p:custDataLst>
    <p:extLst>
      <p:ext uri="{BB962C8B-B14F-4D97-AF65-F5344CB8AC3E}">
        <p14:creationId xmlns:p14="http://schemas.microsoft.com/office/powerpoint/2010/main" val="36718680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8A6D36-5034-FB49-96CF-D453F0BD45F8}"/>
              </a:ext>
            </a:extLst>
          </p:cNvPr>
          <p:cNvSpPr txBox="1"/>
          <p:nvPr/>
        </p:nvSpPr>
        <p:spPr>
          <a:xfrm>
            <a:off x="0" y="3429000"/>
            <a:ext cx="9143999" cy="846386"/>
          </a:xfrm>
          <a:prstGeom prst="rect">
            <a:avLst/>
          </a:prstGeom>
          <a:solidFill>
            <a:srgbClr val="A94389"/>
          </a:solidFill>
        </p:spPr>
        <p:txBody>
          <a:bodyPr wrap="square" lIns="822960" tIns="182880" bIns="182880">
            <a:spAutoFit/>
          </a:bodyPr>
          <a:lstStyle/>
          <a:p>
            <a:pPr defTabSz="374081" eaLnBrk="1" hangingPunct="1"/>
            <a:r>
              <a:rPr lang="en-US" altLang="en-US" sz="3100" b="1" dirty="0">
                <a:solidFill>
                  <a:schemeClr val="bg1"/>
                </a:solidFill>
                <a:latin typeface="Open Sans" panose="020B0606030504020204" pitchFamily="34" charset="0"/>
                <a:cs typeface="Open Sans" panose="020B0606030504020204" pitchFamily="34" charset="0"/>
              </a:rPr>
              <a:t>Part 7: Things you can and can’t do online</a:t>
            </a:r>
          </a:p>
        </p:txBody>
      </p:sp>
      <p:pic>
        <p:nvPicPr>
          <p:cNvPr id="4" name="Picture 3" descr="Logo&#10;&#10;Description automatically generated">
            <a:extLst>
              <a:ext uri="{FF2B5EF4-FFF2-40B4-BE49-F238E27FC236}">
                <a16:creationId xmlns:a16="http://schemas.microsoft.com/office/drawing/2014/main" id="{2822B3C6-BBF2-F341-B076-7CA8E35151EC}"/>
              </a:ext>
            </a:extLst>
          </p:cNvPr>
          <p:cNvPicPr>
            <a:picLocks noChangeAspect="1"/>
          </p:cNvPicPr>
          <p:nvPr/>
        </p:nvPicPr>
        <p:blipFill>
          <a:blip r:embed="rId3"/>
          <a:stretch>
            <a:fillRect/>
          </a:stretch>
        </p:blipFill>
        <p:spPr>
          <a:xfrm>
            <a:off x="930748" y="457200"/>
            <a:ext cx="2042289" cy="2091447"/>
          </a:xfrm>
          <a:prstGeom prst="rect">
            <a:avLst/>
          </a:prstGeom>
        </p:spPr>
      </p:pic>
    </p:spTree>
    <p:extLst>
      <p:ext uri="{BB962C8B-B14F-4D97-AF65-F5344CB8AC3E}">
        <p14:creationId xmlns:p14="http://schemas.microsoft.com/office/powerpoint/2010/main" val="5675394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AF414F86-CB07-7D45-8C3D-DE5CAA00808B}"/>
              </a:ext>
            </a:extLst>
          </p:cNvPr>
          <p:cNvSpPr>
            <a:spLocks noGrp="1"/>
          </p:cNvSpPr>
          <p:nvPr>
            <p:ph type="ctrTitle"/>
          </p:nvPr>
        </p:nvSpPr>
        <p:spPr>
          <a:xfrm>
            <a:off x="1900605" y="589085"/>
            <a:ext cx="4627685" cy="492369"/>
          </a:xfrm>
        </p:spPr>
        <p:txBody>
          <a:bodyPr anchor="t"/>
          <a:lstStyle/>
          <a:p>
            <a:pPr algn="l" eaLnBrk="1" hangingPunct="1"/>
            <a:r>
              <a:rPr lang="en-US" altLang="en-US" sz="3323" dirty="0">
                <a:solidFill>
                  <a:srgbClr val="A94389"/>
                </a:solidFill>
                <a:latin typeface="Open Sans Light" panose="020B0306030504020204" pitchFamily="34" charset="0"/>
                <a:ea typeface="ＭＳ Ｐゴシック" panose="020B0600070205080204" pitchFamily="34" charset="-128"/>
                <a:cs typeface="Open Sans Light" panose="020B0306030504020204" pitchFamily="34" charset="0"/>
              </a:rPr>
              <a:t>Things you can, </a:t>
            </a:r>
            <a:br>
              <a:rPr lang="en-US" altLang="en-US" sz="3323" dirty="0">
                <a:solidFill>
                  <a:srgbClr val="A94389"/>
                </a:solidFill>
                <a:latin typeface="Open Sans Light" panose="020B0306030504020204" pitchFamily="34" charset="0"/>
                <a:ea typeface="ＭＳ Ｐゴシック" panose="020B0600070205080204" pitchFamily="34" charset="-128"/>
                <a:cs typeface="Open Sans Light" panose="020B0306030504020204" pitchFamily="34" charset="0"/>
              </a:rPr>
            </a:br>
            <a:endParaRPr lang="en-US" altLang="en-US" sz="3323" dirty="0">
              <a:solidFill>
                <a:srgbClr val="A94389"/>
              </a:solidFill>
              <a:latin typeface="Open Sans Light" panose="020B0306030504020204" pitchFamily="34" charset="0"/>
              <a:ea typeface="ＭＳ Ｐゴシック" panose="020B0600070205080204" pitchFamily="34" charset="-128"/>
              <a:cs typeface="Open Sans Light" panose="020B0306030504020204" pitchFamily="34" charset="0"/>
            </a:endParaRPr>
          </a:p>
        </p:txBody>
      </p:sp>
      <p:sp>
        <p:nvSpPr>
          <p:cNvPr id="16386" name="TextBox 6">
            <a:extLst>
              <a:ext uri="{FF2B5EF4-FFF2-40B4-BE49-F238E27FC236}">
                <a16:creationId xmlns:a16="http://schemas.microsoft.com/office/drawing/2014/main" id="{CB682D23-8B4B-C34A-8278-82B5503E3350}"/>
              </a:ext>
            </a:extLst>
          </p:cNvPr>
          <p:cNvSpPr txBox="1">
            <a:spLocks noChangeArrowheads="1"/>
          </p:cNvSpPr>
          <p:nvPr/>
        </p:nvSpPr>
        <p:spPr bwMode="auto">
          <a:xfrm>
            <a:off x="2942493" y="1126881"/>
            <a:ext cx="4353658" cy="660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22041" eaLnBrk="1" hangingPunct="1">
              <a:spcBef>
                <a:spcPct val="0"/>
              </a:spcBef>
              <a:buNone/>
            </a:pPr>
            <a:r>
              <a:rPr lang="en-US" altLang="en-US" sz="3692" i="1" dirty="0">
                <a:solidFill>
                  <a:srgbClr val="A94389"/>
                </a:solidFill>
                <a:latin typeface="Open Sans Light" panose="020B0306030504020204" pitchFamily="34" charset="0"/>
                <a:cs typeface="Open Sans Light" panose="020B0306030504020204" pitchFamily="34" charset="0"/>
              </a:rPr>
              <a:t>and cannot do</a:t>
            </a:r>
          </a:p>
        </p:txBody>
      </p:sp>
      <p:sp>
        <p:nvSpPr>
          <p:cNvPr id="16387" name="TextBox 7">
            <a:extLst>
              <a:ext uri="{FF2B5EF4-FFF2-40B4-BE49-F238E27FC236}">
                <a16:creationId xmlns:a16="http://schemas.microsoft.com/office/drawing/2014/main" id="{C58D8C91-D98B-4A41-8C1A-0956B6838E7A}"/>
              </a:ext>
            </a:extLst>
          </p:cNvPr>
          <p:cNvSpPr txBox="1">
            <a:spLocks noChangeArrowheads="1"/>
          </p:cNvSpPr>
          <p:nvPr/>
        </p:nvSpPr>
        <p:spPr bwMode="auto">
          <a:xfrm>
            <a:off x="3855427" y="1499089"/>
            <a:ext cx="2544286" cy="111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22041" eaLnBrk="1" hangingPunct="1">
              <a:spcBef>
                <a:spcPct val="0"/>
              </a:spcBef>
              <a:buNone/>
            </a:pPr>
            <a:r>
              <a:rPr lang="en-US" altLang="en-US" sz="6646">
                <a:solidFill>
                  <a:srgbClr val="A94389"/>
                </a:solidFill>
                <a:latin typeface="Open Sans Light" panose="020B0306030504020204" pitchFamily="34" charset="0"/>
                <a:cs typeface="Open Sans Light" panose="020B0306030504020204" pitchFamily="34" charset="0"/>
              </a:rPr>
              <a:t>online</a:t>
            </a:r>
            <a:endParaRPr lang="en-US" altLang="en-US" sz="6646" b="1">
              <a:solidFill>
                <a:srgbClr val="A94389"/>
              </a:solidFill>
              <a:latin typeface="Open Sans" panose="020B0606030504020204" pitchFamily="34" charset="0"/>
              <a:cs typeface="Open Sans" panose="020B0606030504020204" pitchFamily="34" charset="0"/>
            </a:endParaRPr>
          </a:p>
        </p:txBody>
      </p:sp>
      <p:sp>
        <p:nvSpPr>
          <p:cNvPr id="16388" name="TextBox 10">
            <a:extLst>
              <a:ext uri="{FF2B5EF4-FFF2-40B4-BE49-F238E27FC236}">
                <a16:creationId xmlns:a16="http://schemas.microsoft.com/office/drawing/2014/main" id="{7EFBFBEE-FD33-5442-8695-BD11BE16344F}"/>
              </a:ext>
            </a:extLst>
          </p:cNvPr>
          <p:cNvSpPr txBox="1">
            <a:spLocks noChangeArrowheads="1"/>
          </p:cNvSpPr>
          <p:nvPr/>
        </p:nvSpPr>
        <p:spPr bwMode="auto">
          <a:xfrm>
            <a:off x="4368510" y="5672505"/>
            <a:ext cx="418705" cy="603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defTabSz="422041" eaLnBrk="1" hangingPunct="1">
              <a:spcBef>
                <a:spcPct val="0"/>
              </a:spcBef>
              <a:buNone/>
            </a:pPr>
            <a:r>
              <a:rPr lang="en-US" altLang="en-US" sz="3323" i="1" dirty="0">
                <a:solidFill>
                  <a:srgbClr val="C63644"/>
                </a:solidFill>
                <a:latin typeface="Open Sans Light" panose="020B0306030504020204" pitchFamily="34" charset="0"/>
                <a:cs typeface="Open Sans Light" panose="020B0306030504020204" pitchFamily="34" charset="0"/>
              </a:rPr>
              <a:t>1</a:t>
            </a:r>
          </a:p>
        </p:txBody>
      </p:sp>
      <p:sp>
        <p:nvSpPr>
          <p:cNvPr id="16389" name="Rectangle 8">
            <a:extLst>
              <a:ext uri="{FF2B5EF4-FFF2-40B4-BE49-F238E27FC236}">
                <a16:creationId xmlns:a16="http://schemas.microsoft.com/office/drawing/2014/main" id="{F989176D-A533-094C-9994-A989F1C42CBE}"/>
              </a:ext>
            </a:extLst>
          </p:cNvPr>
          <p:cNvSpPr>
            <a:spLocks noChangeArrowheads="1"/>
          </p:cNvSpPr>
          <p:nvPr/>
        </p:nvSpPr>
        <p:spPr bwMode="auto">
          <a:xfrm>
            <a:off x="888024" y="2815004"/>
            <a:ext cx="3426069" cy="223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22041" eaLnBrk="1" hangingPunct="1">
              <a:spcBef>
                <a:spcPct val="0"/>
              </a:spcBef>
              <a:buNone/>
            </a:pPr>
            <a:r>
              <a:rPr lang="en-US" altLang="en-US" sz="2585" dirty="0">
                <a:solidFill>
                  <a:srgbClr val="A94389"/>
                </a:solidFill>
                <a:latin typeface="Open Sans Light" panose="020B0306030504020204" pitchFamily="34" charset="0"/>
                <a:cs typeface="Open Sans Light" panose="020B0306030504020204" pitchFamily="34" charset="0"/>
              </a:rPr>
              <a:t>Do you know that </a:t>
            </a:r>
            <a:br>
              <a:rPr lang="en-US" altLang="en-US" sz="2585" dirty="0">
                <a:solidFill>
                  <a:srgbClr val="A94389"/>
                </a:solidFill>
                <a:latin typeface="Open Sans Light" panose="020B0306030504020204" pitchFamily="34" charset="0"/>
                <a:cs typeface="Open Sans Light" panose="020B0306030504020204" pitchFamily="34" charset="0"/>
              </a:rPr>
            </a:br>
            <a:r>
              <a:rPr lang="en-US" altLang="en-US" sz="2585" dirty="0">
                <a:solidFill>
                  <a:srgbClr val="A94389"/>
                </a:solidFill>
                <a:latin typeface="Open Sans Light" panose="020B0306030504020204" pitchFamily="34" charset="0"/>
                <a:cs typeface="Open Sans Light" panose="020B0306030504020204" pitchFamily="34" charset="0"/>
              </a:rPr>
              <a:t>the law applies to </a:t>
            </a:r>
            <a:r>
              <a:rPr lang="en-US" altLang="en-US" sz="2585" b="1" dirty="0">
                <a:solidFill>
                  <a:srgbClr val="A94389"/>
                </a:solidFill>
                <a:latin typeface="Open Sans" panose="020B0606030504020204" pitchFamily="34" charset="0"/>
                <a:cs typeface="Open Sans" panose="020B0606030504020204" pitchFamily="34" charset="0"/>
              </a:rPr>
              <a:t>content</a:t>
            </a:r>
            <a:r>
              <a:rPr lang="en-US" altLang="en-US" sz="2585" dirty="0">
                <a:solidFill>
                  <a:srgbClr val="A94389"/>
                </a:solidFill>
                <a:latin typeface="Open Sans Light" panose="020B0306030504020204" pitchFamily="34" charset="0"/>
                <a:cs typeface="Open Sans Light" panose="020B0306030504020204" pitchFamily="34" charset="0"/>
              </a:rPr>
              <a:t>, </a:t>
            </a:r>
            <a:r>
              <a:rPr lang="en-US" altLang="en-US" sz="2585" b="1" dirty="0">
                <a:solidFill>
                  <a:srgbClr val="A94389"/>
                </a:solidFill>
                <a:latin typeface="Open Sans" panose="020B0606030504020204" pitchFamily="34" charset="0"/>
                <a:cs typeface="Open Sans" panose="020B0606030504020204" pitchFamily="34" charset="0"/>
              </a:rPr>
              <a:t>activities </a:t>
            </a:r>
            <a:r>
              <a:rPr lang="en-US" altLang="en-US" sz="2585" dirty="0">
                <a:solidFill>
                  <a:srgbClr val="A94389"/>
                </a:solidFill>
                <a:latin typeface="Open Sans Light" panose="020B0306030504020204" pitchFamily="34" charset="0"/>
                <a:cs typeface="Open Sans Light" panose="020B0306030504020204" pitchFamily="34" charset="0"/>
              </a:rPr>
              <a:t>and </a:t>
            </a:r>
            <a:r>
              <a:rPr lang="en-US" altLang="en-US" sz="2585" b="1" dirty="0" err="1">
                <a:solidFill>
                  <a:srgbClr val="A94389"/>
                </a:solidFill>
                <a:latin typeface="Open Sans" panose="020B0606030504020204" pitchFamily="34" charset="0"/>
                <a:cs typeface="Open Sans" panose="020B0606030504020204" pitchFamily="34" charset="0"/>
              </a:rPr>
              <a:t>behaviour</a:t>
            </a:r>
            <a:r>
              <a:rPr lang="en-US" altLang="en-US" sz="2585" b="1" dirty="0">
                <a:solidFill>
                  <a:srgbClr val="A94389"/>
                </a:solidFill>
                <a:latin typeface="Open Sans" panose="020B0606030504020204" pitchFamily="34" charset="0"/>
                <a:cs typeface="Open Sans" panose="020B0606030504020204" pitchFamily="34" charset="0"/>
              </a:rPr>
              <a:t> </a:t>
            </a:r>
            <a:r>
              <a:rPr lang="en-US" altLang="en-US" sz="2585" dirty="0">
                <a:solidFill>
                  <a:srgbClr val="A94389"/>
                </a:solidFill>
                <a:latin typeface="Open Sans Light" panose="020B0306030504020204" pitchFamily="34" charset="0"/>
                <a:cs typeface="Open Sans Light" panose="020B0306030504020204" pitchFamily="34" charset="0"/>
              </a:rPr>
              <a:t>online? </a:t>
            </a:r>
          </a:p>
        </p:txBody>
      </p:sp>
      <p:sp>
        <p:nvSpPr>
          <p:cNvPr id="16390" name="Rectangle 9">
            <a:extLst>
              <a:ext uri="{FF2B5EF4-FFF2-40B4-BE49-F238E27FC236}">
                <a16:creationId xmlns:a16="http://schemas.microsoft.com/office/drawing/2014/main" id="{27D1FFDA-B223-3C44-A9D9-A70CCC3E9154}"/>
              </a:ext>
            </a:extLst>
          </p:cNvPr>
          <p:cNvSpPr>
            <a:spLocks noChangeArrowheads="1"/>
          </p:cNvSpPr>
          <p:nvPr/>
        </p:nvSpPr>
        <p:spPr bwMode="auto">
          <a:xfrm>
            <a:off x="5120053" y="2815004"/>
            <a:ext cx="3013293" cy="226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22041" eaLnBrk="1" hangingPunct="1">
              <a:spcBef>
                <a:spcPct val="0"/>
              </a:spcBef>
              <a:buNone/>
            </a:pPr>
            <a:r>
              <a:rPr lang="en-US" altLang="en-US" sz="2585" dirty="0">
                <a:solidFill>
                  <a:srgbClr val="A94389"/>
                </a:solidFill>
                <a:latin typeface="Open Sans Light" panose="020B0306030504020204" pitchFamily="34" charset="0"/>
                <a:cs typeface="Open Sans Light" panose="020B0306030504020204" pitchFamily="34" charset="0"/>
              </a:rPr>
              <a:t>Do you know </a:t>
            </a:r>
            <a:br>
              <a:rPr lang="en-US" altLang="en-US" sz="2585" dirty="0">
                <a:solidFill>
                  <a:srgbClr val="A94389"/>
                </a:solidFill>
                <a:latin typeface="Open Sans Light" panose="020B0306030504020204" pitchFamily="34" charset="0"/>
                <a:cs typeface="Open Sans Light" panose="020B0306030504020204" pitchFamily="34" charset="0"/>
              </a:rPr>
            </a:br>
            <a:r>
              <a:rPr lang="en-US" altLang="en-US" sz="2585" dirty="0">
                <a:solidFill>
                  <a:srgbClr val="A94389"/>
                </a:solidFill>
                <a:latin typeface="Open Sans Light" panose="020B0306030504020204" pitchFamily="34" charset="0"/>
                <a:cs typeface="Open Sans Light" panose="020B0306030504020204" pitchFamily="34" charset="0"/>
              </a:rPr>
              <a:t>what is considered </a:t>
            </a:r>
            <a:r>
              <a:rPr lang="en-US" altLang="en-US" sz="2585" b="1" dirty="0">
                <a:solidFill>
                  <a:srgbClr val="A94389"/>
                </a:solidFill>
                <a:latin typeface="Open Sans" panose="020B0606030504020204" pitchFamily="34" charset="0"/>
                <a:cs typeface="Open Sans" panose="020B0606030504020204" pitchFamily="34" charset="0"/>
              </a:rPr>
              <a:t>risky </a:t>
            </a:r>
            <a:r>
              <a:rPr lang="en-US" altLang="en-US" sz="2585" dirty="0">
                <a:solidFill>
                  <a:srgbClr val="A94389"/>
                </a:solidFill>
                <a:latin typeface="Open Sans Light" panose="020B0306030504020204" pitchFamily="34" charset="0"/>
                <a:cs typeface="Open Sans Light" panose="020B0306030504020204" pitchFamily="34" charset="0"/>
              </a:rPr>
              <a:t>online </a:t>
            </a:r>
            <a:r>
              <a:rPr lang="en-US" altLang="en-US" sz="2585" dirty="0" err="1">
                <a:solidFill>
                  <a:srgbClr val="A94389"/>
                </a:solidFill>
                <a:latin typeface="Open Sans Light" panose="020B0306030504020204" pitchFamily="34" charset="0"/>
                <a:cs typeface="Open Sans Light" panose="020B0306030504020204" pitchFamily="34" charset="0"/>
              </a:rPr>
              <a:t>behaviour</a:t>
            </a:r>
            <a:r>
              <a:rPr lang="en-US" altLang="en-US" sz="2585" dirty="0">
                <a:solidFill>
                  <a:srgbClr val="A94389"/>
                </a:solidFill>
                <a:latin typeface="Open Sans Light" panose="020B0306030504020204" pitchFamily="34" charset="0"/>
                <a:cs typeface="Open Sans Light" panose="020B0306030504020204" pitchFamily="34" charset="0"/>
              </a:rPr>
              <a:t> when it comes to the law?</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A94389"/>
        </a:solidFill>
        <a:effectLst/>
      </p:bgPr>
    </p:bg>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3BAC6E4C-CB0E-A447-8517-A5214AC80CA5}"/>
              </a:ext>
            </a:extLst>
          </p:cNvPr>
          <p:cNvSpPr txBox="1">
            <a:spLocks/>
          </p:cNvSpPr>
          <p:nvPr/>
        </p:nvSpPr>
        <p:spPr bwMode="auto">
          <a:xfrm>
            <a:off x="1731100" y="357746"/>
            <a:ext cx="4314092" cy="49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22041" eaLnBrk="1" hangingPunct="1">
              <a:spcBef>
                <a:spcPct val="0"/>
              </a:spcBef>
              <a:buNone/>
            </a:pPr>
            <a:r>
              <a:rPr lang="en-US" altLang="en-US" sz="4062" dirty="0">
                <a:solidFill>
                  <a:srgbClr val="CFB533"/>
                </a:solidFill>
                <a:latin typeface="Open Sans Light" panose="020B0306030504020204" pitchFamily="34" charset="0"/>
                <a:cs typeface="Open Sans Light" panose="020B0306030504020204" pitchFamily="34" charset="0"/>
              </a:rPr>
              <a:t>Learning</a:t>
            </a:r>
            <a:br>
              <a:rPr lang="en-US" altLang="en-US" sz="4062" dirty="0">
                <a:solidFill>
                  <a:srgbClr val="366AB3"/>
                </a:solidFill>
                <a:latin typeface="Open Sans Light" panose="020B0306030504020204" pitchFamily="34" charset="0"/>
                <a:cs typeface="Open Sans Light" panose="020B0306030504020204" pitchFamily="34" charset="0"/>
              </a:rPr>
            </a:br>
            <a:endParaRPr lang="en-US" altLang="en-US" sz="4062" dirty="0">
              <a:solidFill>
                <a:srgbClr val="366AB3"/>
              </a:solidFill>
              <a:latin typeface="Open Sans Light" panose="020B0306030504020204" pitchFamily="34" charset="0"/>
              <a:cs typeface="Open Sans Light" panose="020B0306030504020204" pitchFamily="34" charset="0"/>
            </a:endParaRPr>
          </a:p>
        </p:txBody>
      </p:sp>
      <p:sp>
        <p:nvSpPr>
          <p:cNvPr id="18435" name="TextBox 6">
            <a:extLst>
              <a:ext uri="{FF2B5EF4-FFF2-40B4-BE49-F238E27FC236}">
                <a16:creationId xmlns:a16="http://schemas.microsoft.com/office/drawing/2014/main" id="{46DB9014-1B31-C341-ADD8-0618192CE1ED}"/>
              </a:ext>
            </a:extLst>
          </p:cNvPr>
          <p:cNvSpPr txBox="1">
            <a:spLocks noChangeArrowheads="1"/>
          </p:cNvSpPr>
          <p:nvPr/>
        </p:nvSpPr>
        <p:spPr bwMode="auto">
          <a:xfrm>
            <a:off x="2573696" y="784173"/>
            <a:ext cx="3996607" cy="111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22041" eaLnBrk="1" hangingPunct="1">
              <a:spcBef>
                <a:spcPct val="0"/>
              </a:spcBef>
              <a:buNone/>
            </a:pPr>
            <a:r>
              <a:rPr lang="en-US" altLang="en-US" sz="6646">
                <a:solidFill>
                  <a:prstClr val="white"/>
                </a:solidFill>
                <a:latin typeface="Open Sans Light" panose="020B0306030504020204" pitchFamily="34" charset="0"/>
                <a:cs typeface="Open Sans Light" panose="020B0306030504020204" pitchFamily="34" charset="0"/>
              </a:rPr>
              <a:t>outcomes</a:t>
            </a:r>
            <a:endParaRPr lang="en-US" altLang="en-US" sz="6646" b="1">
              <a:solidFill>
                <a:prstClr val="white"/>
              </a:solidFill>
              <a:latin typeface="Open Sans" panose="020B0606030504020204" pitchFamily="34" charset="0"/>
              <a:cs typeface="Open Sans" panose="020B0606030504020204" pitchFamily="34" charset="0"/>
            </a:endParaRPr>
          </a:p>
        </p:txBody>
      </p:sp>
      <p:sp>
        <p:nvSpPr>
          <p:cNvPr id="18436" name="TextBox 16">
            <a:extLst>
              <a:ext uri="{FF2B5EF4-FFF2-40B4-BE49-F238E27FC236}">
                <a16:creationId xmlns:a16="http://schemas.microsoft.com/office/drawing/2014/main" id="{FE368CBE-6DF7-1342-9F13-292F729D59B3}"/>
              </a:ext>
            </a:extLst>
          </p:cNvPr>
          <p:cNvSpPr txBox="1">
            <a:spLocks noChangeArrowheads="1"/>
          </p:cNvSpPr>
          <p:nvPr/>
        </p:nvSpPr>
        <p:spPr bwMode="auto">
          <a:xfrm>
            <a:off x="4378768" y="5672505"/>
            <a:ext cx="418705" cy="603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defTabSz="422041" eaLnBrk="1" hangingPunct="1">
              <a:spcBef>
                <a:spcPct val="0"/>
              </a:spcBef>
              <a:buNone/>
            </a:pPr>
            <a:r>
              <a:rPr lang="en-US" altLang="en-US" sz="3323" i="1" dirty="0">
                <a:solidFill>
                  <a:srgbClr val="CFB533"/>
                </a:solidFill>
                <a:latin typeface="Open Sans Light" panose="020B0306030504020204" pitchFamily="34" charset="0"/>
                <a:cs typeface="Open Sans Light" panose="020B0306030504020204" pitchFamily="34" charset="0"/>
              </a:rPr>
              <a:t>2</a:t>
            </a:r>
          </a:p>
        </p:txBody>
      </p:sp>
      <p:sp>
        <p:nvSpPr>
          <p:cNvPr id="2" name="TextBox 1">
            <a:extLst>
              <a:ext uri="{FF2B5EF4-FFF2-40B4-BE49-F238E27FC236}">
                <a16:creationId xmlns:a16="http://schemas.microsoft.com/office/drawing/2014/main" id="{B5E5E4A7-A042-144F-BFD4-1FF2232B4122}"/>
              </a:ext>
            </a:extLst>
          </p:cNvPr>
          <p:cNvSpPr txBox="1"/>
          <p:nvPr/>
        </p:nvSpPr>
        <p:spPr>
          <a:xfrm>
            <a:off x="1742343" y="2179603"/>
            <a:ext cx="5930666" cy="3217547"/>
          </a:xfrm>
          <a:prstGeom prst="rect">
            <a:avLst/>
          </a:prstGeom>
          <a:noFill/>
        </p:spPr>
        <p:txBody>
          <a:bodyPr wrap="square">
            <a:spAutoFit/>
          </a:bodyPr>
          <a:lstStyle/>
          <a:p>
            <a:pPr defTabSz="422041">
              <a:defRPr/>
            </a:pPr>
            <a:r>
              <a:rPr lang="en-US" sz="2031" dirty="0">
                <a:solidFill>
                  <a:prstClr val="white"/>
                </a:solidFill>
                <a:latin typeface="Open Sans" panose="020B0606030504020204" pitchFamily="34" charset="0"/>
                <a:ea typeface="Open Sans" panose="020B0606030504020204" pitchFamily="34" charset="0"/>
                <a:cs typeface="Open Sans" panose="020B0606030504020204" pitchFamily="34" charset="0"/>
              </a:rPr>
              <a:t>By the end of this lesson, you will have: </a:t>
            </a:r>
          </a:p>
          <a:p>
            <a:pPr defTabSz="422041">
              <a:defRPr/>
            </a:pPr>
            <a:endParaRPr lang="en-US" sz="2031"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263776" indent="-263776" defTabSz="422041">
              <a:buFont typeface="Arial" panose="020B0604020202020204" pitchFamily="34" charset="0"/>
              <a:buChar char="•"/>
              <a:defRPr/>
            </a:pPr>
            <a:r>
              <a:rPr lang="en-US" sz="2031" dirty="0">
                <a:solidFill>
                  <a:prstClr val="white"/>
                </a:solidFill>
                <a:latin typeface="Open Sans" panose="020B0606030504020204" pitchFamily="34" charset="0"/>
                <a:ea typeface="Open Sans" panose="020B0606030504020204" pitchFamily="34" charset="0"/>
                <a:cs typeface="Open Sans" panose="020B0606030504020204" pitchFamily="34" charset="0"/>
              </a:rPr>
              <a:t>Discussed the implications of accessing sexual content online</a:t>
            </a:r>
          </a:p>
          <a:p>
            <a:pPr marL="263776" indent="-263776" defTabSz="422041">
              <a:buFont typeface="Arial" panose="020B0604020202020204" pitchFamily="34" charset="0"/>
              <a:buChar char="•"/>
              <a:defRPr/>
            </a:pPr>
            <a:endParaRPr lang="en-US" sz="2031"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263776" indent="-263776" defTabSz="422041">
              <a:buFont typeface="Arial" panose="020B0604020202020204" pitchFamily="34" charset="0"/>
              <a:buChar char="•"/>
              <a:defRPr/>
            </a:pPr>
            <a:r>
              <a:rPr lang="en-US" sz="2031" dirty="0">
                <a:solidFill>
                  <a:prstClr val="white"/>
                </a:solidFill>
                <a:latin typeface="Open Sans" panose="020B0606030504020204" pitchFamily="34" charset="0"/>
                <a:ea typeface="Open Sans" panose="020B0606030504020204" pitchFamily="34" charset="0"/>
                <a:cs typeface="Open Sans" panose="020B0606030504020204" pitchFamily="34" charset="0"/>
              </a:rPr>
              <a:t>Reviewed the consequences – legally and morally - of inappropriate behavior online</a:t>
            </a:r>
          </a:p>
          <a:p>
            <a:pPr marL="263776" indent="-263776" defTabSz="422041">
              <a:buFont typeface="Arial" panose="020B0604020202020204" pitchFamily="34" charset="0"/>
              <a:buChar char="•"/>
              <a:defRPr/>
            </a:pPr>
            <a:endParaRPr lang="en-US" sz="2031"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263776" indent="-263776" defTabSz="422041">
              <a:buFont typeface="Arial" panose="020B0604020202020204" pitchFamily="34" charset="0"/>
              <a:buChar char="•"/>
              <a:defRPr/>
            </a:pPr>
            <a:r>
              <a:rPr lang="en-US" sz="2031" dirty="0">
                <a:solidFill>
                  <a:prstClr val="white"/>
                </a:solidFill>
                <a:latin typeface="Open Sans" panose="020B0606030504020204" pitchFamily="34" charset="0"/>
                <a:ea typeface="Open Sans" panose="020B0606030504020204" pitchFamily="34" charset="0"/>
                <a:cs typeface="Open Sans" panose="020B0606030504020204" pitchFamily="34" charset="0"/>
              </a:rPr>
              <a:t>Created guidelines for what young people can and cannot do online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10">
            <a:extLst>
              <a:ext uri="{FF2B5EF4-FFF2-40B4-BE49-F238E27FC236}">
                <a16:creationId xmlns:a16="http://schemas.microsoft.com/office/drawing/2014/main" id="{8C3FD39A-3096-0348-B89F-3C990790FEDD}"/>
              </a:ext>
            </a:extLst>
          </p:cNvPr>
          <p:cNvSpPr txBox="1">
            <a:spLocks noChangeArrowheads="1"/>
          </p:cNvSpPr>
          <p:nvPr/>
        </p:nvSpPr>
        <p:spPr bwMode="auto">
          <a:xfrm>
            <a:off x="4368510" y="5672505"/>
            <a:ext cx="418705" cy="603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defTabSz="422041" eaLnBrk="1" hangingPunct="1">
              <a:spcBef>
                <a:spcPct val="0"/>
              </a:spcBef>
              <a:buNone/>
            </a:pPr>
            <a:r>
              <a:rPr lang="en-US" altLang="en-US" sz="3323" i="1">
                <a:solidFill>
                  <a:srgbClr val="F49814"/>
                </a:solidFill>
                <a:latin typeface="Open Sans Light" panose="020B0306030504020204" pitchFamily="34" charset="0"/>
                <a:cs typeface="Open Sans Light" panose="020B0306030504020204" pitchFamily="34" charset="0"/>
              </a:rPr>
              <a:t>3</a:t>
            </a:r>
          </a:p>
        </p:txBody>
      </p:sp>
      <p:sp>
        <p:nvSpPr>
          <p:cNvPr id="20482" name="Rectangle 8">
            <a:extLst>
              <a:ext uri="{FF2B5EF4-FFF2-40B4-BE49-F238E27FC236}">
                <a16:creationId xmlns:a16="http://schemas.microsoft.com/office/drawing/2014/main" id="{7C01EA42-5DEF-8F4D-8017-057B514CB921}"/>
              </a:ext>
            </a:extLst>
          </p:cNvPr>
          <p:cNvSpPr>
            <a:spLocks noChangeArrowheads="1"/>
          </p:cNvSpPr>
          <p:nvPr/>
        </p:nvSpPr>
        <p:spPr bwMode="auto">
          <a:xfrm>
            <a:off x="1900605" y="3090497"/>
            <a:ext cx="6154615" cy="1392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22041" eaLnBrk="1" hangingPunct="1">
              <a:spcBef>
                <a:spcPct val="0"/>
              </a:spcBef>
              <a:buNone/>
            </a:pPr>
            <a:r>
              <a:rPr lang="en-US" altLang="en-US" sz="2215" dirty="0">
                <a:solidFill>
                  <a:srgbClr val="C63644"/>
                </a:solidFill>
                <a:latin typeface="Open Sans Light" panose="020B0306030504020204" pitchFamily="34" charset="0"/>
                <a:cs typeface="Open Sans Light" panose="020B0306030504020204" pitchFamily="34" charset="0"/>
              </a:rPr>
              <a:t>We will go through each of the questions in turn. Please mark on your worksheets what you believe are the correct answers.</a:t>
            </a:r>
          </a:p>
        </p:txBody>
      </p:sp>
      <p:sp>
        <p:nvSpPr>
          <p:cNvPr id="20483" name="Rectangle 9">
            <a:extLst>
              <a:ext uri="{FF2B5EF4-FFF2-40B4-BE49-F238E27FC236}">
                <a16:creationId xmlns:a16="http://schemas.microsoft.com/office/drawing/2014/main" id="{687C1542-9015-F84A-92ED-FB1B425327D2}"/>
              </a:ext>
            </a:extLst>
          </p:cNvPr>
          <p:cNvSpPr>
            <a:spLocks noChangeArrowheads="1"/>
          </p:cNvSpPr>
          <p:nvPr/>
        </p:nvSpPr>
        <p:spPr bwMode="auto">
          <a:xfrm>
            <a:off x="1900605" y="4623289"/>
            <a:ext cx="6827226" cy="890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22041" eaLnBrk="1" hangingPunct="1">
              <a:spcBef>
                <a:spcPct val="0"/>
              </a:spcBef>
              <a:buNone/>
            </a:pPr>
            <a:r>
              <a:rPr lang="en-US" altLang="en-US" sz="2215" b="1" dirty="0">
                <a:solidFill>
                  <a:srgbClr val="A94389"/>
                </a:solidFill>
                <a:latin typeface="Open Sans" panose="020B0606030504020204" pitchFamily="34" charset="0"/>
                <a:cs typeface="Open Sans" panose="020B0606030504020204" pitchFamily="34" charset="0"/>
              </a:rPr>
              <a:t>Afterwards we will go through the answers.</a:t>
            </a:r>
          </a:p>
        </p:txBody>
      </p:sp>
      <p:sp>
        <p:nvSpPr>
          <p:cNvPr id="20485" name="Title 1">
            <a:extLst>
              <a:ext uri="{FF2B5EF4-FFF2-40B4-BE49-F238E27FC236}">
                <a16:creationId xmlns:a16="http://schemas.microsoft.com/office/drawing/2014/main" id="{B81C4315-A333-AD40-8ACB-260CE6DB604F}"/>
              </a:ext>
            </a:extLst>
          </p:cNvPr>
          <p:cNvSpPr>
            <a:spLocks noGrp="1"/>
          </p:cNvSpPr>
          <p:nvPr>
            <p:ph type="ctrTitle"/>
          </p:nvPr>
        </p:nvSpPr>
        <p:spPr>
          <a:xfrm>
            <a:off x="1900605" y="870439"/>
            <a:ext cx="4627685" cy="492369"/>
          </a:xfrm>
        </p:spPr>
        <p:txBody>
          <a:bodyPr anchor="t"/>
          <a:lstStyle/>
          <a:p>
            <a:pPr algn="l" eaLnBrk="1" hangingPunct="1"/>
            <a:r>
              <a:rPr lang="en-US" altLang="en-US" sz="3323" dirty="0">
                <a:solidFill>
                  <a:srgbClr val="A94389"/>
                </a:solidFill>
                <a:latin typeface="Open Sans Light" panose="020B0306030504020204" pitchFamily="34" charset="0"/>
                <a:ea typeface="ＭＳ Ｐゴシック" panose="020B0600070205080204" pitchFamily="34" charset="-128"/>
                <a:cs typeface="Open Sans Light" panose="020B0306030504020204" pitchFamily="34" charset="0"/>
              </a:rPr>
              <a:t>Things you </a:t>
            </a:r>
            <a:r>
              <a:rPr lang="en-US" altLang="en-US" sz="3323" dirty="0">
                <a:solidFill>
                  <a:srgbClr val="CA6F44"/>
                </a:solidFill>
                <a:latin typeface="Open Sans" panose="020B0606030504020204" pitchFamily="34" charset="0"/>
                <a:ea typeface="Open Sans" panose="020B0606030504020204" pitchFamily="34" charset="0"/>
                <a:cs typeface="Open Sans" panose="020B0606030504020204" pitchFamily="34" charset="0"/>
              </a:rPr>
              <a:t>can</a:t>
            </a:r>
            <a:r>
              <a:rPr lang="en-US" altLang="en-US" sz="3323" dirty="0">
                <a:solidFill>
                  <a:srgbClr val="A94389"/>
                </a:solidFill>
                <a:latin typeface="Open Sans Light" panose="020B0306030504020204" pitchFamily="34" charset="0"/>
                <a:ea typeface="ＭＳ Ｐゴシック" panose="020B0600070205080204" pitchFamily="34" charset="-128"/>
                <a:cs typeface="Open Sans Light" panose="020B0306030504020204" pitchFamily="34" charset="0"/>
              </a:rPr>
              <a:t>, </a:t>
            </a:r>
            <a:br>
              <a:rPr lang="en-US" altLang="en-US" sz="3323" dirty="0">
                <a:solidFill>
                  <a:srgbClr val="A94389"/>
                </a:solidFill>
                <a:latin typeface="Open Sans Light" panose="020B0306030504020204" pitchFamily="34" charset="0"/>
                <a:ea typeface="ＭＳ Ｐゴシック" panose="020B0600070205080204" pitchFamily="34" charset="-128"/>
                <a:cs typeface="Open Sans Light" panose="020B0306030504020204" pitchFamily="34" charset="0"/>
              </a:rPr>
            </a:br>
            <a:endParaRPr lang="en-US" altLang="en-US" sz="3323" dirty="0">
              <a:solidFill>
                <a:srgbClr val="A94389"/>
              </a:solidFill>
              <a:latin typeface="Open Sans Light" panose="020B0306030504020204" pitchFamily="34" charset="0"/>
              <a:ea typeface="ＭＳ Ｐゴシック" panose="020B0600070205080204" pitchFamily="34" charset="-128"/>
              <a:cs typeface="Open Sans Light" panose="020B0306030504020204" pitchFamily="34" charset="0"/>
            </a:endParaRPr>
          </a:p>
        </p:txBody>
      </p:sp>
      <p:sp>
        <p:nvSpPr>
          <p:cNvPr id="20486" name="TextBox 6">
            <a:extLst>
              <a:ext uri="{FF2B5EF4-FFF2-40B4-BE49-F238E27FC236}">
                <a16:creationId xmlns:a16="http://schemas.microsoft.com/office/drawing/2014/main" id="{4E4F49BC-1A88-B647-944F-48BFC6AE67DB}"/>
              </a:ext>
            </a:extLst>
          </p:cNvPr>
          <p:cNvSpPr txBox="1">
            <a:spLocks noChangeArrowheads="1"/>
          </p:cNvSpPr>
          <p:nvPr/>
        </p:nvSpPr>
        <p:spPr bwMode="auto">
          <a:xfrm>
            <a:off x="2942493" y="1408235"/>
            <a:ext cx="4353658" cy="660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22041" eaLnBrk="1" hangingPunct="1">
              <a:spcBef>
                <a:spcPct val="0"/>
              </a:spcBef>
              <a:buNone/>
            </a:pPr>
            <a:r>
              <a:rPr lang="en-US" altLang="en-US" sz="3692" i="1" dirty="0">
                <a:solidFill>
                  <a:srgbClr val="A94389"/>
                </a:solidFill>
                <a:latin typeface="Open Sans Light" panose="020B0306030504020204" pitchFamily="34" charset="0"/>
                <a:cs typeface="Open Sans Light" panose="020B0306030504020204" pitchFamily="34" charset="0"/>
              </a:rPr>
              <a:t>and </a:t>
            </a:r>
            <a:r>
              <a:rPr lang="en-US" altLang="en-US" sz="3692" b="1" i="1" dirty="0">
                <a:solidFill>
                  <a:srgbClr val="CA6F44"/>
                </a:solidFill>
                <a:latin typeface="Open Sans Light" panose="020B0306030504020204" pitchFamily="34" charset="0"/>
                <a:cs typeface="Open Sans Light" panose="020B0306030504020204" pitchFamily="34" charset="0"/>
              </a:rPr>
              <a:t>cannot</a:t>
            </a:r>
            <a:r>
              <a:rPr lang="en-US" altLang="en-US" sz="3692" i="1" dirty="0">
                <a:solidFill>
                  <a:srgbClr val="A94389"/>
                </a:solidFill>
                <a:latin typeface="Open Sans Light" panose="020B0306030504020204" pitchFamily="34" charset="0"/>
                <a:cs typeface="Open Sans Light" panose="020B0306030504020204" pitchFamily="34" charset="0"/>
              </a:rPr>
              <a:t> do</a:t>
            </a:r>
          </a:p>
        </p:txBody>
      </p:sp>
      <p:sp>
        <p:nvSpPr>
          <p:cNvPr id="20487" name="TextBox 7">
            <a:extLst>
              <a:ext uri="{FF2B5EF4-FFF2-40B4-BE49-F238E27FC236}">
                <a16:creationId xmlns:a16="http://schemas.microsoft.com/office/drawing/2014/main" id="{861982C9-B046-CE49-9EB4-4C850D85F162}"/>
              </a:ext>
            </a:extLst>
          </p:cNvPr>
          <p:cNvSpPr txBox="1">
            <a:spLocks noChangeArrowheads="1"/>
          </p:cNvSpPr>
          <p:nvPr/>
        </p:nvSpPr>
        <p:spPr bwMode="auto">
          <a:xfrm>
            <a:off x="3855427" y="1780443"/>
            <a:ext cx="2544286" cy="111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22041" eaLnBrk="1" hangingPunct="1">
              <a:spcBef>
                <a:spcPct val="0"/>
              </a:spcBef>
              <a:buNone/>
            </a:pPr>
            <a:r>
              <a:rPr lang="en-US" altLang="en-US" sz="6646" dirty="0">
                <a:solidFill>
                  <a:srgbClr val="A94389"/>
                </a:solidFill>
                <a:latin typeface="Open Sans Light" panose="020B0306030504020204" pitchFamily="34" charset="0"/>
                <a:cs typeface="Open Sans Light" panose="020B0306030504020204" pitchFamily="34" charset="0"/>
              </a:rPr>
              <a:t>online</a:t>
            </a:r>
            <a:endParaRPr lang="en-US" altLang="en-US" sz="6646" b="1" dirty="0">
              <a:solidFill>
                <a:srgbClr val="A94389"/>
              </a:solidFill>
              <a:latin typeface="Open Sans" panose="020B0606030504020204" pitchFamily="34" charset="0"/>
              <a:cs typeface="Open Sans" panose="020B0606030504020204" pitchFamily="34" charset="0"/>
            </a:endParaRPr>
          </a:p>
        </p:txBody>
      </p:sp>
      <p:sp>
        <p:nvSpPr>
          <p:cNvPr id="9" name="TextBox 7">
            <a:extLst>
              <a:ext uri="{FF2B5EF4-FFF2-40B4-BE49-F238E27FC236}">
                <a16:creationId xmlns:a16="http://schemas.microsoft.com/office/drawing/2014/main" id="{0B70A5F0-8B56-0647-B1D6-14BC01D6065B}"/>
              </a:ext>
            </a:extLst>
          </p:cNvPr>
          <p:cNvSpPr txBox="1">
            <a:spLocks noChangeArrowheads="1"/>
          </p:cNvSpPr>
          <p:nvPr/>
        </p:nvSpPr>
        <p:spPr bwMode="auto">
          <a:xfrm>
            <a:off x="701281" y="2723663"/>
            <a:ext cx="1079217" cy="1299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890" tIns="44945" rIns="89890" bIns="44945">
            <a:spAutoFit/>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r>
              <a:rPr lang="en-US" altLang="en-US" sz="7855" dirty="0">
                <a:solidFill>
                  <a:srgbClr val="A94389"/>
                </a:solidFill>
                <a:latin typeface="Wingdings 2" pitchFamily="2" charset="2"/>
              </a:rPr>
              <a:t>R</a:t>
            </a:r>
          </a:p>
        </p:txBody>
      </p:sp>
      <p:sp>
        <p:nvSpPr>
          <p:cNvPr id="10" name="Rectangle 10">
            <a:extLst>
              <a:ext uri="{FF2B5EF4-FFF2-40B4-BE49-F238E27FC236}">
                <a16:creationId xmlns:a16="http://schemas.microsoft.com/office/drawing/2014/main" id="{B677B224-7E13-6844-B376-A2BEF02AEB89}"/>
              </a:ext>
            </a:extLst>
          </p:cNvPr>
          <p:cNvSpPr>
            <a:spLocks noChangeArrowheads="1"/>
          </p:cNvSpPr>
          <p:nvPr/>
        </p:nvSpPr>
        <p:spPr bwMode="auto">
          <a:xfrm>
            <a:off x="701281" y="4399777"/>
            <a:ext cx="1079217" cy="1299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890" tIns="44945" rIns="89890" bIns="44945">
            <a:spAutoFit/>
          </a:bodyPr>
          <a:lstStyle>
            <a:lvl1pPr>
              <a:spcBef>
                <a:spcPct val="20000"/>
              </a:spcBef>
              <a:defRPr>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defRPr>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374081" eaLnBrk="1" hangingPunct="1">
              <a:spcBef>
                <a:spcPct val="0"/>
              </a:spcBef>
            </a:pPr>
            <a:r>
              <a:rPr lang="en-US" altLang="en-US" sz="7855" dirty="0">
                <a:solidFill>
                  <a:srgbClr val="A94389"/>
                </a:solidFill>
                <a:latin typeface="Wingdings 2" pitchFamily="2" charset="2"/>
              </a:rPr>
              <a:t>T</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E88B2D"/>
        </a:solidFill>
        <a:effectLst/>
      </p:bgPr>
    </p:bg>
    <p:spTree>
      <p:nvGrpSpPr>
        <p:cNvPr id="1" name=""/>
        <p:cNvGrpSpPr/>
        <p:nvPr/>
      </p:nvGrpSpPr>
      <p:grpSpPr>
        <a:xfrm>
          <a:off x="0" y="0"/>
          <a:ext cx="0" cy="0"/>
          <a:chOff x="0" y="0"/>
          <a:chExt cx="0" cy="0"/>
        </a:xfrm>
      </p:grpSpPr>
      <p:sp>
        <p:nvSpPr>
          <p:cNvPr id="22530" name="TextBox 9">
            <a:extLst>
              <a:ext uri="{FF2B5EF4-FFF2-40B4-BE49-F238E27FC236}">
                <a16:creationId xmlns:a16="http://schemas.microsoft.com/office/drawing/2014/main" id="{8897DB02-EF24-154D-8829-2E9802E321CE}"/>
              </a:ext>
            </a:extLst>
          </p:cNvPr>
          <p:cNvSpPr txBox="1">
            <a:spLocks noChangeArrowheads="1"/>
          </p:cNvSpPr>
          <p:nvPr/>
        </p:nvSpPr>
        <p:spPr bwMode="auto">
          <a:xfrm>
            <a:off x="1000858" y="2577613"/>
            <a:ext cx="7143750" cy="887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22041" eaLnBrk="1" hangingPunct="1">
              <a:spcBef>
                <a:spcPct val="0"/>
              </a:spcBef>
              <a:buNone/>
            </a:pPr>
            <a:r>
              <a:rPr lang="en-US" altLang="en-US" sz="2585" b="1">
                <a:solidFill>
                  <a:prstClr val="white"/>
                </a:solidFill>
                <a:latin typeface="Open Sans" panose="020B0606030504020204" pitchFamily="34" charset="0"/>
                <a:cs typeface="Open Sans" panose="020B0606030504020204" pitchFamily="34" charset="0"/>
              </a:rPr>
              <a:t>Q1: You are considered to be a child in the UK until you are….</a:t>
            </a:r>
          </a:p>
        </p:txBody>
      </p:sp>
      <p:sp>
        <p:nvSpPr>
          <p:cNvPr id="22531" name="TextBox 11">
            <a:extLst>
              <a:ext uri="{FF2B5EF4-FFF2-40B4-BE49-F238E27FC236}">
                <a16:creationId xmlns:a16="http://schemas.microsoft.com/office/drawing/2014/main" id="{DC933FFE-E189-9E44-8FFC-A0300F34AF01}"/>
              </a:ext>
            </a:extLst>
          </p:cNvPr>
          <p:cNvSpPr txBox="1">
            <a:spLocks noChangeArrowheads="1"/>
          </p:cNvSpPr>
          <p:nvPr/>
        </p:nvSpPr>
        <p:spPr bwMode="auto">
          <a:xfrm>
            <a:off x="4345796" y="5672505"/>
            <a:ext cx="418705" cy="603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defTabSz="422041" eaLnBrk="1" hangingPunct="1">
              <a:spcBef>
                <a:spcPct val="0"/>
              </a:spcBef>
              <a:buNone/>
            </a:pPr>
            <a:r>
              <a:rPr lang="en-US" altLang="en-US" sz="3323" i="1">
                <a:solidFill>
                  <a:srgbClr val="366AB3"/>
                </a:solidFill>
                <a:latin typeface="Open Sans Light" panose="020B0306030504020204" pitchFamily="34" charset="0"/>
                <a:cs typeface="Open Sans Light" panose="020B0306030504020204" pitchFamily="34" charset="0"/>
              </a:rPr>
              <a:t>4</a:t>
            </a:r>
          </a:p>
        </p:txBody>
      </p:sp>
      <p:sp>
        <p:nvSpPr>
          <p:cNvPr id="22532" name="Title 1">
            <a:extLst>
              <a:ext uri="{FF2B5EF4-FFF2-40B4-BE49-F238E27FC236}">
                <a16:creationId xmlns:a16="http://schemas.microsoft.com/office/drawing/2014/main" id="{F4DCC860-3AFD-9C4F-9931-894B900139B0}"/>
              </a:ext>
            </a:extLst>
          </p:cNvPr>
          <p:cNvSpPr txBox="1">
            <a:spLocks/>
          </p:cNvSpPr>
          <p:nvPr/>
        </p:nvSpPr>
        <p:spPr bwMode="auto">
          <a:xfrm>
            <a:off x="1900605" y="870439"/>
            <a:ext cx="5241680" cy="5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22041" eaLnBrk="1" hangingPunct="1">
              <a:spcBef>
                <a:spcPct val="0"/>
              </a:spcBef>
              <a:buNone/>
            </a:pPr>
            <a:r>
              <a:rPr lang="en-US" altLang="en-US" sz="2585">
                <a:solidFill>
                  <a:prstClr val="white"/>
                </a:solidFill>
                <a:latin typeface="Open Sans Light" panose="020B0306030504020204" pitchFamily="34" charset="0"/>
                <a:cs typeface="Open Sans Light" panose="020B0306030504020204" pitchFamily="34" charset="0"/>
              </a:rPr>
              <a:t>Things you can, </a:t>
            </a:r>
            <a:r>
              <a:rPr lang="en-US" altLang="en-US" sz="2585" i="1">
                <a:solidFill>
                  <a:prstClr val="white"/>
                </a:solidFill>
                <a:latin typeface="Open Sans Light" panose="020B0306030504020204" pitchFamily="34" charset="0"/>
                <a:cs typeface="Open Sans Light" panose="020B0306030504020204" pitchFamily="34" charset="0"/>
              </a:rPr>
              <a:t>and cannot do</a:t>
            </a:r>
          </a:p>
          <a:p>
            <a:pPr defTabSz="422041" eaLnBrk="1" hangingPunct="1">
              <a:spcBef>
                <a:spcPct val="0"/>
              </a:spcBef>
              <a:buNone/>
            </a:pPr>
            <a:r>
              <a:rPr lang="en-US" altLang="en-US" sz="2215">
                <a:solidFill>
                  <a:srgbClr val="366AB3"/>
                </a:solidFill>
                <a:latin typeface="Open Sans Light" panose="020B0306030504020204" pitchFamily="34" charset="0"/>
                <a:cs typeface="Open Sans Light" panose="020B0306030504020204" pitchFamily="34" charset="0"/>
              </a:rPr>
              <a:t> </a:t>
            </a:r>
            <a:br>
              <a:rPr lang="en-US" altLang="en-US" sz="2215">
                <a:solidFill>
                  <a:srgbClr val="366AB3"/>
                </a:solidFill>
                <a:latin typeface="Open Sans Light" panose="020B0306030504020204" pitchFamily="34" charset="0"/>
                <a:cs typeface="Open Sans Light" panose="020B0306030504020204" pitchFamily="34" charset="0"/>
              </a:rPr>
            </a:br>
            <a:endParaRPr lang="en-US" altLang="en-US" sz="2215">
              <a:solidFill>
                <a:srgbClr val="366AB3"/>
              </a:solidFill>
              <a:latin typeface="Open Sans Light" panose="020B0306030504020204" pitchFamily="34" charset="0"/>
              <a:cs typeface="Open Sans Light" panose="020B0306030504020204" pitchFamily="34" charset="0"/>
            </a:endParaRPr>
          </a:p>
        </p:txBody>
      </p:sp>
      <p:sp>
        <p:nvSpPr>
          <p:cNvPr id="22533" name="TextBox 7">
            <a:extLst>
              <a:ext uri="{FF2B5EF4-FFF2-40B4-BE49-F238E27FC236}">
                <a16:creationId xmlns:a16="http://schemas.microsoft.com/office/drawing/2014/main" id="{0BCBAFDB-ECF8-F945-A59F-6B422D501538}"/>
              </a:ext>
            </a:extLst>
          </p:cNvPr>
          <p:cNvSpPr txBox="1">
            <a:spLocks noChangeArrowheads="1"/>
          </p:cNvSpPr>
          <p:nvPr/>
        </p:nvSpPr>
        <p:spPr bwMode="auto">
          <a:xfrm>
            <a:off x="4007828" y="1100504"/>
            <a:ext cx="2343911" cy="102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22041" eaLnBrk="1" hangingPunct="1">
              <a:spcBef>
                <a:spcPct val="0"/>
              </a:spcBef>
              <a:buNone/>
            </a:pPr>
            <a:r>
              <a:rPr lang="en-US" altLang="en-US" sz="6092">
                <a:solidFill>
                  <a:srgbClr val="FFFFFF"/>
                </a:solidFill>
                <a:latin typeface="Open Sans Light" panose="020B0306030504020204" pitchFamily="34" charset="0"/>
                <a:cs typeface="Open Sans Light" panose="020B0306030504020204" pitchFamily="34" charset="0"/>
              </a:rPr>
              <a:t>online</a:t>
            </a:r>
            <a:endParaRPr lang="en-US" altLang="en-US" sz="6646" b="1">
              <a:solidFill>
                <a:srgbClr val="FFFFFF"/>
              </a:solidFill>
              <a:latin typeface="Open Sans" panose="020B0606030504020204" pitchFamily="34" charset="0"/>
              <a:cs typeface="Open Sans" panose="020B0606030504020204" pitchFamily="34" charset="0"/>
            </a:endParaRPr>
          </a:p>
        </p:txBody>
      </p:sp>
      <p:sp>
        <p:nvSpPr>
          <p:cNvPr id="22534" name="TextBox 15">
            <a:extLst>
              <a:ext uri="{FF2B5EF4-FFF2-40B4-BE49-F238E27FC236}">
                <a16:creationId xmlns:a16="http://schemas.microsoft.com/office/drawing/2014/main" id="{BDD9BCFD-98F7-C54C-94CE-743B876D0C83}"/>
              </a:ext>
            </a:extLst>
          </p:cNvPr>
          <p:cNvSpPr txBox="1">
            <a:spLocks noChangeArrowheads="1"/>
          </p:cNvSpPr>
          <p:nvPr/>
        </p:nvSpPr>
        <p:spPr bwMode="auto">
          <a:xfrm>
            <a:off x="1616320" y="3547697"/>
            <a:ext cx="1553308" cy="2124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16531" indent="-316531" defTabSz="422041" eaLnBrk="1" hangingPunct="1">
              <a:spcBef>
                <a:spcPct val="0"/>
              </a:spcBef>
              <a:buFontTx/>
              <a:buAutoNum type="alphaLcParenR"/>
            </a:pPr>
            <a:r>
              <a:rPr lang="en-US" altLang="en-US" sz="2585">
                <a:solidFill>
                  <a:srgbClr val="FFFFFF"/>
                </a:solidFill>
                <a:latin typeface="Open Sans" panose="020B0606030504020204" pitchFamily="34" charset="0"/>
                <a:cs typeface="Open Sans" panose="020B0606030504020204" pitchFamily="34" charset="0"/>
              </a:rPr>
              <a:t>14</a:t>
            </a:r>
          </a:p>
          <a:p>
            <a:pPr marL="316531" indent="-316531" defTabSz="422041" eaLnBrk="1" hangingPunct="1">
              <a:spcBef>
                <a:spcPct val="0"/>
              </a:spcBef>
              <a:buFontTx/>
              <a:buAutoNum type="alphaLcParenR"/>
            </a:pPr>
            <a:endParaRPr lang="en-US" altLang="en-US" sz="2585">
              <a:solidFill>
                <a:srgbClr val="FFFFFF"/>
              </a:solidFill>
              <a:latin typeface="Open Sans" panose="020B0606030504020204" pitchFamily="34" charset="0"/>
              <a:cs typeface="Open Sans" panose="020B0606030504020204" pitchFamily="34" charset="0"/>
            </a:endParaRPr>
          </a:p>
          <a:p>
            <a:pPr marL="316531" indent="-316531" defTabSz="422041" eaLnBrk="1" hangingPunct="1">
              <a:spcBef>
                <a:spcPct val="0"/>
              </a:spcBef>
              <a:buFontTx/>
              <a:buAutoNum type="alphaLcParenR"/>
            </a:pPr>
            <a:r>
              <a:rPr lang="en-US" altLang="en-US" sz="2585">
                <a:solidFill>
                  <a:srgbClr val="FFFFFF"/>
                </a:solidFill>
                <a:latin typeface="Open Sans" panose="020B0606030504020204" pitchFamily="34" charset="0"/>
                <a:cs typeface="Open Sans" panose="020B0606030504020204" pitchFamily="34" charset="0"/>
              </a:rPr>
              <a:t>16</a:t>
            </a:r>
          </a:p>
          <a:p>
            <a:pPr marL="316531" indent="-316531" defTabSz="422041" eaLnBrk="1" hangingPunct="1">
              <a:spcBef>
                <a:spcPct val="0"/>
              </a:spcBef>
              <a:buFontTx/>
              <a:buAutoNum type="alphaLcParenR"/>
            </a:pPr>
            <a:endParaRPr lang="en-US" altLang="en-US" sz="2585">
              <a:solidFill>
                <a:srgbClr val="FFFFFF"/>
              </a:solidFill>
              <a:latin typeface="Open Sans" panose="020B0606030504020204" pitchFamily="34" charset="0"/>
              <a:cs typeface="Open Sans" panose="020B0606030504020204" pitchFamily="34" charset="0"/>
            </a:endParaRPr>
          </a:p>
          <a:p>
            <a:pPr marL="316531" indent="-316531" defTabSz="422041" eaLnBrk="1" hangingPunct="1">
              <a:spcBef>
                <a:spcPct val="0"/>
              </a:spcBef>
              <a:buFontTx/>
              <a:buAutoNum type="alphaLcParenR"/>
            </a:pPr>
            <a:r>
              <a:rPr lang="en-US" altLang="en-US" sz="2585">
                <a:solidFill>
                  <a:srgbClr val="FFFFFF"/>
                </a:solidFill>
                <a:latin typeface="Open Sans" panose="020B0606030504020204" pitchFamily="34" charset="0"/>
                <a:cs typeface="Open Sans" panose="020B0606030504020204" pitchFamily="34" charset="0"/>
              </a:rPr>
              <a:t>18</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Box 9">
            <a:extLst>
              <a:ext uri="{FF2B5EF4-FFF2-40B4-BE49-F238E27FC236}">
                <a16:creationId xmlns:a16="http://schemas.microsoft.com/office/drawing/2014/main" id="{240D222A-6A30-A34E-A7F7-256D23D3F142}"/>
              </a:ext>
            </a:extLst>
          </p:cNvPr>
          <p:cNvSpPr txBox="1">
            <a:spLocks noChangeArrowheads="1"/>
          </p:cNvSpPr>
          <p:nvPr/>
        </p:nvSpPr>
        <p:spPr bwMode="auto">
          <a:xfrm>
            <a:off x="1000858" y="2061797"/>
            <a:ext cx="7143750" cy="887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22041" eaLnBrk="1" hangingPunct="1">
              <a:spcBef>
                <a:spcPct val="0"/>
              </a:spcBef>
              <a:buNone/>
            </a:pPr>
            <a:r>
              <a:rPr lang="en-US" altLang="en-US" sz="2585" b="1">
                <a:solidFill>
                  <a:srgbClr val="366AB3"/>
                </a:solidFill>
                <a:latin typeface="Open Sans" panose="020B0606030504020204" pitchFamily="34" charset="0"/>
                <a:cs typeface="Open Sans" panose="020B0606030504020204" pitchFamily="34" charset="0"/>
              </a:rPr>
              <a:t>Q2: Is it ok to share naked pictures or naked videos of people?</a:t>
            </a:r>
          </a:p>
        </p:txBody>
      </p:sp>
      <p:sp>
        <p:nvSpPr>
          <p:cNvPr id="24578" name="TextBox 11">
            <a:extLst>
              <a:ext uri="{FF2B5EF4-FFF2-40B4-BE49-F238E27FC236}">
                <a16:creationId xmlns:a16="http://schemas.microsoft.com/office/drawing/2014/main" id="{4C5185BD-F8F7-0A40-842C-15FC4D717D8F}"/>
              </a:ext>
            </a:extLst>
          </p:cNvPr>
          <p:cNvSpPr txBox="1">
            <a:spLocks noChangeArrowheads="1"/>
          </p:cNvSpPr>
          <p:nvPr/>
        </p:nvSpPr>
        <p:spPr bwMode="auto">
          <a:xfrm>
            <a:off x="4385361" y="5672505"/>
            <a:ext cx="418705" cy="603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defTabSz="422041" eaLnBrk="1" hangingPunct="1">
              <a:spcBef>
                <a:spcPct val="0"/>
              </a:spcBef>
              <a:buNone/>
            </a:pPr>
            <a:r>
              <a:rPr lang="en-US" altLang="en-US" sz="3323" i="1">
                <a:solidFill>
                  <a:srgbClr val="366AB3"/>
                </a:solidFill>
                <a:latin typeface="Open Sans Light" panose="020B0306030504020204" pitchFamily="34" charset="0"/>
                <a:cs typeface="Open Sans Light" panose="020B0306030504020204" pitchFamily="34" charset="0"/>
              </a:rPr>
              <a:t>5</a:t>
            </a:r>
          </a:p>
        </p:txBody>
      </p:sp>
      <p:sp>
        <p:nvSpPr>
          <p:cNvPr id="24579" name="Title 1">
            <a:extLst>
              <a:ext uri="{FF2B5EF4-FFF2-40B4-BE49-F238E27FC236}">
                <a16:creationId xmlns:a16="http://schemas.microsoft.com/office/drawing/2014/main" id="{0C2B33CC-CDA5-784E-B675-8DEEDA6C3A0F}"/>
              </a:ext>
            </a:extLst>
          </p:cNvPr>
          <p:cNvSpPr txBox="1">
            <a:spLocks/>
          </p:cNvSpPr>
          <p:nvPr/>
        </p:nvSpPr>
        <p:spPr bwMode="auto">
          <a:xfrm>
            <a:off x="1900605" y="580293"/>
            <a:ext cx="5241680" cy="5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22041" eaLnBrk="1" hangingPunct="1">
              <a:spcBef>
                <a:spcPct val="0"/>
              </a:spcBef>
              <a:buNone/>
            </a:pPr>
            <a:r>
              <a:rPr lang="en-US" altLang="en-US" sz="2585">
                <a:solidFill>
                  <a:srgbClr val="366AB3"/>
                </a:solidFill>
                <a:latin typeface="Open Sans Light" panose="020B0306030504020204" pitchFamily="34" charset="0"/>
                <a:cs typeface="Open Sans Light" panose="020B0306030504020204" pitchFamily="34" charset="0"/>
              </a:rPr>
              <a:t>Things you </a:t>
            </a:r>
            <a:r>
              <a:rPr lang="en-US" altLang="en-US" sz="2585">
                <a:solidFill>
                  <a:srgbClr val="6DBE45"/>
                </a:solidFill>
                <a:latin typeface="Open Sans Light" panose="020B0306030504020204" pitchFamily="34" charset="0"/>
                <a:cs typeface="Open Sans Light" panose="020B0306030504020204" pitchFamily="34" charset="0"/>
              </a:rPr>
              <a:t>can</a:t>
            </a:r>
            <a:r>
              <a:rPr lang="en-US" altLang="en-US" sz="2585">
                <a:solidFill>
                  <a:srgbClr val="366AB3"/>
                </a:solidFill>
                <a:latin typeface="Open Sans Light" panose="020B0306030504020204" pitchFamily="34" charset="0"/>
                <a:cs typeface="Open Sans Light" panose="020B0306030504020204" pitchFamily="34" charset="0"/>
              </a:rPr>
              <a:t>, </a:t>
            </a:r>
            <a:r>
              <a:rPr lang="en-US" altLang="en-US" sz="2585" i="1">
                <a:solidFill>
                  <a:srgbClr val="366AB3"/>
                </a:solidFill>
                <a:latin typeface="Open Sans Light" panose="020B0306030504020204" pitchFamily="34" charset="0"/>
                <a:cs typeface="Open Sans Light" panose="020B0306030504020204" pitchFamily="34" charset="0"/>
              </a:rPr>
              <a:t>and </a:t>
            </a:r>
            <a:r>
              <a:rPr lang="en-US" altLang="en-US" sz="2585" i="1">
                <a:solidFill>
                  <a:srgbClr val="F8992A"/>
                </a:solidFill>
                <a:latin typeface="Open Sans Light" panose="020B0306030504020204" pitchFamily="34" charset="0"/>
                <a:cs typeface="Open Sans Light" panose="020B0306030504020204" pitchFamily="34" charset="0"/>
              </a:rPr>
              <a:t>cannot</a:t>
            </a:r>
            <a:r>
              <a:rPr lang="en-US" altLang="en-US" sz="2585" i="1">
                <a:solidFill>
                  <a:srgbClr val="366AB3"/>
                </a:solidFill>
                <a:latin typeface="Open Sans Light" panose="020B0306030504020204" pitchFamily="34" charset="0"/>
                <a:cs typeface="Open Sans Light" panose="020B0306030504020204" pitchFamily="34" charset="0"/>
              </a:rPr>
              <a:t> do</a:t>
            </a:r>
          </a:p>
          <a:p>
            <a:pPr defTabSz="422041" eaLnBrk="1" hangingPunct="1">
              <a:spcBef>
                <a:spcPct val="0"/>
              </a:spcBef>
              <a:buNone/>
            </a:pPr>
            <a:r>
              <a:rPr lang="en-US" altLang="en-US" sz="2215">
                <a:solidFill>
                  <a:srgbClr val="366AB3"/>
                </a:solidFill>
                <a:latin typeface="Open Sans Light" panose="020B0306030504020204" pitchFamily="34" charset="0"/>
                <a:cs typeface="Open Sans Light" panose="020B0306030504020204" pitchFamily="34" charset="0"/>
              </a:rPr>
              <a:t> </a:t>
            </a:r>
            <a:br>
              <a:rPr lang="en-US" altLang="en-US" sz="2215">
                <a:solidFill>
                  <a:srgbClr val="366AB3"/>
                </a:solidFill>
                <a:latin typeface="Open Sans Light" panose="020B0306030504020204" pitchFamily="34" charset="0"/>
                <a:cs typeface="Open Sans Light" panose="020B0306030504020204" pitchFamily="34" charset="0"/>
              </a:rPr>
            </a:br>
            <a:endParaRPr lang="en-US" altLang="en-US" sz="2215">
              <a:solidFill>
                <a:srgbClr val="366AB3"/>
              </a:solidFill>
              <a:latin typeface="Open Sans Light" panose="020B0306030504020204" pitchFamily="34" charset="0"/>
              <a:cs typeface="Open Sans Light" panose="020B0306030504020204" pitchFamily="34" charset="0"/>
            </a:endParaRPr>
          </a:p>
        </p:txBody>
      </p:sp>
      <p:sp>
        <p:nvSpPr>
          <p:cNvPr id="24580" name="TextBox 7">
            <a:extLst>
              <a:ext uri="{FF2B5EF4-FFF2-40B4-BE49-F238E27FC236}">
                <a16:creationId xmlns:a16="http://schemas.microsoft.com/office/drawing/2014/main" id="{54BD71B9-2178-DD4E-B503-63F5107DCF0A}"/>
              </a:ext>
            </a:extLst>
          </p:cNvPr>
          <p:cNvSpPr txBox="1">
            <a:spLocks noChangeArrowheads="1"/>
          </p:cNvSpPr>
          <p:nvPr/>
        </p:nvSpPr>
        <p:spPr bwMode="auto">
          <a:xfrm>
            <a:off x="4007828" y="808892"/>
            <a:ext cx="2343911" cy="102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22041" eaLnBrk="1" hangingPunct="1">
              <a:spcBef>
                <a:spcPct val="0"/>
              </a:spcBef>
              <a:buNone/>
            </a:pPr>
            <a:r>
              <a:rPr lang="en-US" altLang="en-US" sz="6092">
                <a:solidFill>
                  <a:srgbClr val="366AB3"/>
                </a:solidFill>
                <a:latin typeface="Open Sans Light" panose="020B0306030504020204" pitchFamily="34" charset="0"/>
                <a:cs typeface="Open Sans Light" panose="020B0306030504020204" pitchFamily="34" charset="0"/>
              </a:rPr>
              <a:t>online</a:t>
            </a:r>
            <a:endParaRPr lang="en-US" altLang="en-US" sz="6646" b="1">
              <a:solidFill>
                <a:srgbClr val="366AB3"/>
              </a:solidFill>
              <a:latin typeface="Open Sans" panose="020B0606030504020204" pitchFamily="34" charset="0"/>
              <a:cs typeface="Open Sans" panose="020B0606030504020204" pitchFamily="34" charset="0"/>
            </a:endParaRPr>
          </a:p>
        </p:txBody>
      </p:sp>
      <p:sp>
        <p:nvSpPr>
          <p:cNvPr id="24581" name="TextBox 15">
            <a:extLst>
              <a:ext uri="{FF2B5EF4-FFF2-40B4-BE49-F238E27FC236}">
                <a16:creationId xmlns:a16="http://schemas.microsoft.com/office/drawing/2014/main" id="{C2D9E5F5-0111-764B-B953-9BDC399D259D}"/>
              </a:ext>
            </a:extLst>
          </p:cNvPr>
          <p:cNvSpPr txBox="1">
            <a:spLocks noChangeArrowheads="1"/>
          </p:cNvSpPr>
          <p:nvPr/>
        </p:nvSpPr>
        <p:spPr bwMode="auto">
          <a:xfrm>
            <a:off x="1651489" y="3172559"/>
            <a:ext cx="6512169" cy="2615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422041" indent="-422041" defTabSz="422041" eaLnBrk="1" hangingPunct="1">
              <a:spcBef>
                <a:spcPct val="0"/>
              </a:spcBef>
              <a:buFont typeface="Calibri" panose="020F0502020204030204" pitchFamily="34" charset="0"/>
              <a:buAutoNum type="alphaLcParenR"/>
            </a:pPr>
            <a:r>
              <a:rPr lang="en-US" altLang="en-US" sz="2585">
                <a:solidFill>
                  <a:srgbClr val="366AB3"/>
                </a:solidFill>
                <a:latin typeface="Open Sans" panose="020B0606030504020204" pitchFamily="34" charset="0"/>
                <a:cs typeface="Open Sans" panose="020B0606030504020204" pitchFamily="34" charset="0"/>
              </a:rPr>
              <a:t>Yes, if they are over 18</a:t>
            </a:r>
          </a:p>
          <a:p>
            <a:pPr marL="422041" indent="-422041" defTabSz="422041" eaLnBrk="1" hangingPunct="1">
              <a:spcBef>
                <a:spcPct val="0"/>
              </a:spcBef>
              <a:buFont typeface="Calibri" panose="020F0502020204030204" pitchFamily="34" charset="0"/>
              <a:buAutoNum type="alphaLcParenR"/>
            </a:pPr>
            <a:endParaRPr lang="en-US" altLang="en-US" sz="2585">
              <a:solidFill>
                <a:srgbClr val="366AB3"/>
              </a:solidFill>
              <a:latin typeface="Open Sans" panose="020B0606030504020204" pitchFamily="34" charset="0"/>
              <a:cs typeface="Open Sans" panose="020B0606030504020204" pitchFamily="34" charset="0"/>
            </a:endParaRPr>
          </a:p>
          <a:p>
            <a:pPr marL="422041" indent="-422041" defTabSz="422041" eaLnBrk="1" hangingPunct="1">
              <a:spcBef>
                <a:spcPct val="0"/>
              </a:spcBef>
              <a:buFont typeface="Calibri" panose="020F0502020204030204" pitchFamily="34" charset="0"/>
              <a:buAutoNum type="alphaLcParenR"/>
            </a:pPr>
            <a:r>
              <a:rPr lang="en-US" altLang="en-US" sz="2585">
                <a:solidFill>
                  <a:srgbClr val="366AB3"/>
                </a:solidFill>
                <a:latin typeface="Open Sans" panose="020B0606030504020204" pitchFamily="34" charset="0"/>
                <a:cs typeface="Open Sans" panose="020B0606030504020204" pitchFamily="34" charset="0"/>
              </a:rPr>
              <a:t>Yes, if you have the consent of the </a:t>
            </a:r>
            <a:br>
              <a:rPr lang="en-US" altLang="en-US" sz="2585">
                <a:solidFill>
                  <a:srgbClr val="366AB3"/>
                </a:solidFill>
                <a:latin typeface="Open Sans" panose="020B0606030504020204" pitchFamily="34" charset="0"/>
                <a:cs typeface="Open Sans" panose="020B0606030504020204" pitchFamily="34" charset="0"/>
              </a:rPr>
            </a:br>
            <a:r>
              <a:rPr lang="en-US" altLang="en-US" sz="2585">
                <a:solidFill>
                  <a:srgbClr val="366AB3"/>
                </a:solidFill>
                <a:latin typeface="Open Sans" panose="020B0606030504020204" pitchFamily="34" charset="0"/>
                <a:cs typeface="Open Sans" panose="020B0606030504020204" pitchFamily="34" charset="0"/>
              </a:rPr>
              <a:t>other person and they are 18 or older</a:t>
            </a:r>
          </a:p>
          <a:p>
            <a:pPr marL="422041" indent="-422041" defTabSz="422041" eaLnBrk="1" hangingPunct="1">
              <a:spcBef>
                <a:spcPct val="0"/>
              </a:spcBef>
              <a:buFont typeface="Calibri" panose="020F0502020204030204" pitchFamily="34" charset="0"/>
              <a:buAutoNum type="alphaLcParenR"/>
            </a:pPr>
            <a:endParaRPr lang="en-US" altLang="en-US" sz="2585">
              <a:solidFill>
                <a:srgbClr val="366AB3"/>
              </a:solidFill>
              <a:latin typeface="Open Sans" panose="020B0606030504020204" pitchFamily="34" charset="0"/>
              <a:cs typeface="Open Sans" panose="020B0606030504020204" pitchFamily="34" charset="0"/>
            </a:endParaRPr>
          </a:p>
          <a:p>
            <a:pPr marL="422041" indent="-422041" defTabSz="422041" eaLnBrk="1" hangingPunct="1">
              <a:spcBef>
                <a:spcPct val="0"/>
              </a:spcBef>
              <a:buFont typeface="Calibri" panose="020F0502020204030204" pitchFamily="34" charset="0"/>
              <a:buAutoNum type="alphaLcParenR"/>
            </a:pPr>
            <a:r>
              <a:rPr lang="en-US" altLang="en-US" sz="2585">
                <a:solidFill>
                  <a:srgbClr val="366AB3"/>
                </a:solidFill>
                <a:latin typeface="Open Sans" panose="020B0606030504020204" pitchFamily="34" charset="0"/>
                <a:cs typeface="Open Sans" panose="020B0606030504020204" pitchFamily="34" charset="0"/>
              </a:rPr>
              <a:t>Yes, if you were sent it</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AFC344"/>
        </a:solidFill>
        <a:effectLst/>
      </p:bgPr>
    </p:bg>
    <p:spTree>
      <p:nvGrpSpPr>
        <p:cNvPr id="1" name=""/>
        <p:cNvGrpSpPr/>
        <p:nvPr/>
      </p:nvGrpSpPr>
      <p:grpSpPr>
        <a:xfrm>
          <a:off x="0" y="0"/>
          <a:ext cx="0" cy="0"/>
          <a:chOff x="0" y="0"/>
          <a:chExt cx="0" cy="0"/>
        </a:xfrm>
      </p:grpSpPr>
      <p:sp>
        <p:nvSpPr>
          <p:cNvPr id="26626" name="TextBox 9">
            <a:extLst>
              <a:ext uri="{FF2B5EF4-FFF2-40B4-BE49-F238E27FC236}">
                <a16:creationId xmlns:a16="http://schemas.microsoft.com/office/drawing/2014/main" id="{0270D5A5-B4CF-014D-9C77-D1EA5F5D7AE4}"/>
              </a:ext>
            </a:extLst>
          </p:cNvPr>
          <p:cNvSpPr txBox="1">
            <a:spLocks noChangeArrowheads="1"/>
          </p:cNvSpPr>
          <p:nvPr/>
        </p:nvSpPr>
        <p:spPr bwMode="auto">
          <a:xfrm>
            <a:off x="1000858" y="2205405"/>
            <a:ext cx="7143750" cy="887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22041" eaLnBrk="1" hangingPunct="1">
              <a:spcBef>
                <a:spcPct val="0"/>
              </a:spcBef>
              <a:buNone/>
            </a:pPr>
            <a:r>
              <a:rPr lang="en-US" altLang="en-US" sz="2585" b="1">
                <a:solidFill>
                  <a:srgbClr val="FFFFFF"/>
                </a:solidFill>
                <a:latin typeface="Open Sans" panose="020B0606030504020204" pitchFamily="34" charset="0"/>
                <a:cs typeface="Open Sans" panose="020B0606030504020204" pitchFamily="34" charset="0"/>
              </a:rPr>
              <a:t>Q3: Is it ok to share a naked image of yourself if you are under 18?</a:t>
            </a:r>
          </a:p>
        </p:txBody>
      </p:sp>
      <p:sp>
        <p:nvSpPr>
          <p:cNvPr id="26627" name="TextBox 11">
            <a:extLst>
              <a:ext uri="{FF2B5EF4-FFF2-40B4-BE49-F238E27FC236}">
                <a16:creationId xmlns:a16="http://schemas.microsoft.com/office/drawing/2014/main" id="{48C0FAFC-1880-8749-ACE8-C00F36833C6A}"/>
              </a:ext>
            </a:extLst>
          </p:cNvPr>
          <p:cNvSpPr txBox="1">
            <a:spLocks noChangeArrowheads="1"/>
          </p:cNvSpPr>
          <p:nvPr/>
        </p:nvSpPr>
        <p:spPr bwMode="auto">
          <a:xfrm>
            <a:off x="4385361" y="5672505"/>
            <a:ext cx="418705" cy="603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defTabSz="422041" eaLnBrk="1" hangingPunct="1">
              <a:spcBef>
                <a:spcPct val="0"/>
              </a:spcBef>
              <a:buNone/>
            </a:pPr>
            <a:r>
              <a:rPr lang="en-US" altLang="en-US" sz="3323" i="1">
                <a:solidFill>
                  <a:srgbClr val="366AB3"/>
                </a:solidFill>
                <a:latin typeface="Open Sans Light" panose="020B0306030504020204" pitchFamily="34" charset="0"/>
                <a:cs typeface="Open Sans Light" panose="020B0306030504020204" pitchFamily="34" charset="0"/>
              </a:rPr>
              <a:t>6</a:t>
            </a:r>
          </a:p>
        </p:txBody>
      </p:sp>
      <p:sp>
        <p:nvSpPr>
          <p:cNvPr id="26628" name="Title 1">
            <a:extLst>
              <a:ext uri="{FF2B5EF4-FFF2-40B4-BE49-F238E27FC236}">
                <a16:creationId xmlns:a16="http://schemas.microsoft.com/office/drawing/2014/main" id="{31C08CA5-2A01-EE45-8C28-83A9DB02AD1C}"/>
              </a:ext>
            </a:extLst>
          </p:cNvPr>
          <p:cNvSpPr txBox="1">
            <a:spLocks/>
          </p:cNvSpPr>
          <p:nvPr/>
        </p:nvSpPr>
        <p:spPr bwMode="auto">
          <a:xfrm>
            <a:off x="1900605" y="552451"/>
            <a:ext cx="5241680" cy="5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22041" eaLnBrk="1" hangingPunct="1">
              <a:spcBef>
                <a:spcPct val="0"/>
              </a:spcBef>
              <a:buNone/>
            </a:pPr>
            <a:r>
              <a:rPr lang="en-US" altLang="en-US" sz="2585">
                <a:solidFill>
                  <a:prstClr val="white"/>
                </a:solidFill>
                <a:latin typeface="Open Sans Light" panose="020B0306030504020204" pitchFamily="34" charset="0"/>
                <a:cs typeface="Open Sans Light" panose="020B0306030504020204" pitchFamily="34" charset="0"/>
              </a:rPr>
              <a:t>Things you can, </a:t>
            </a:r>
            <a:r>
              <a:rPr lang="en-US" altLang="en-US" sz="2585" i="1">
                <a:solidFill>
                  <a:prstClr val="white"/>
                </a:solidFill>
                <a:latin typeface="Open Sans Light" panose="020B0306030504020204" pitchFamily="34" charset="0"/>
                <a:cs typeface="Open Sans Light" panose="020B0306030504020204" pitchFamily="34" charset="0"/>
              </a:rPr>
              <a:t>and cannot do</a:t>
            </a:r>
          </a:p>
          <a:p>
            <a:pPr defTabSz="422041" eaLnBrk="1" hangingPunct="1">
              <a:spcBef>
                <a:spcPct val="0"/>
              </a:spcBef>
              <a:buNone/>
            </a:pPr>
            <a:r>
              <a:rPr lang="en-US" altLang="en-US" sz="2585">
                <a:solidFill>
                  <a:srgbClr val="366AB3"/>
                </a:solidFill>
                <a:latin typeface="Open Sans Light" panose="020B0306030504020204" pitchFamily="34" charset="0"/>
                <a:cs typeface="Open Sans Light" panose="020B0306030504020204" pitchFamily="34" charset="0"/>
              </a:rPr>
              <a:t> </a:t>
            </a:r>
            <a:br>
              <a:rPr lang="en-US" altLang="en-US" sz="2585">
                <a:solidFill>
                  <a:srgbClr val="366AB3"/>
                </a:solidFill>
                <a:latin typeface="Open Sans Light" panose="020B0306030504020204" pitchFamily="34" charset="0"/>
                <a:cs typeface="Open Sans Light" panose="020B0306030504020204" pitchFamily="34" charset="0"/>
              </a:rPr>
            </a:br>
            <a:endParaRPr lang="en-US" altLang="en-US" sz="2585">
              <a:solidFill>
                <a:srgbClr val="366AB3"/>
              </a:solidFill>
              <a:latin typeface="Open Sans Light" panose="020B0306030504020204" pitchFamily="34" charset="0"/>
              <a:cs typeface="Open Sans Light" panose="020B0306030504020204" pitchFamily="34" charset="0"/>
            </a:endParaRPr>
          </a:p>
        </p:txBody>
      </p:sp>
      <p:sp>
        <p:nvSpPr>
          <p:cNvPr id="26629" name="TextBox 7">
            <a:extLst>
              <a:ext uri="{FF2B5EF4-FFF2-40B4-BE49-F238E27FC236}">
                <a16:creationId xmlns:a16="http://schemas.microsoft.com/office/drawing/2014/main" id="{09BB2B53-9DF0-4547-A225-B0EAD0E36572}"/>
              </a:ext>
            </a:extLst>
          </p:cNvPr>
          <p:cNvSpPr txBox="1">
            <a:spLocks noChangeArrowheads="1"/>
          </p:cNvSpPr>
          <p:nvPr/>
        </p:nvSpPr>
        <p:spPr bwMode="auto">
          <a:xfrm>
            <a:off x="4007828" y="795704"/>
            <a:ext cx="2343911" cy="102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22041" eaLnBrk="1" hangingPunct="1">
              <a:spcBef>
                <a:spcPct val="0"/>
              </a:spcBef>
              <a:buNone/>
            </a:pPr>
            <a:r>
              <a:rPr lang="en-US" altLang="en-US" sz="6092">
                <a:solidFill>
                  <a:srgbClr val="FFFFFF"/>
                </a:solidFill>
                <a:latin typeface="Open Sans Light" panose="020B0306030504020204" pitchFamily="34" charset="0"/>
                <a:cs typeface="Open Sans Light" panose="020B0306030504020204" pitchFamily="34" charset="0"/>
              </a:rPr>
              <a:t>online</a:t>
            </a:r>
            <a:endParaRPr lang="en-US" altLang="en-US" sz="6646" b="1">
              <a:solidFill>
                <a:srgbClr val="FFFFFF"/>
              </a:solidFill>
              <a:latin typeface="Open Sans" panose="020B0606030504020204" pitchFamily="34" charset="0"/>
              <a:cs typeface="Open Sans" panose="020B0606030504020204" pitchFamily="34" charset="0"/>
            </a:endParaRPr>
          </a:p>
        </p:txBody>
      </p:sp>
      <p:sp>
        <p:nvSpPr>
          <p:cNvPr id="26630" name="TextBox 15">
            <a:extLst>
              <a:ext uri="{FF2B5EF4-FFF2-40B4-BE49-F238E27FC236}">
                <a16:creationId xmlns:a16="http://schemas.microsoft.com/office/drawing/2014/main" id="{B5E21AD7-815E-CC4D-83BE-18BAA762C147}"/>
              </a:ext>
            </a:extLst>
          </p:cNvPr>
          <p:cNvSpPr txBox="1">
            <a:spLocks noChangeArrowheads="1"/>
          </p:cNvSpPr>
          <p:nvPr/>
        </p:nvSpPr>
        <p:spPr bwMode="auto">
          <a:xfrm>
            <a:off x="1900604" y="3431931"/>
            <a:ext cx="5865934" cy="2168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422041" indent="-422041" defTabSz="422041" eaLnBrk="1" hangingPunct="1">
              <a:spcBef>
                <a:spcPct val="0"/>
              </a:spcBef>
              <a:buFont typeface="Calibri" panose="020F0502020204030204" pitchFamily="34" charset="0"/>
              <a:buAutoNum type="alphaLcParenR"/>
            </a:pPr>
            <a:r>
              <a:rPr lang="en-US" altLang="en-US" sz="2585">
                <a:solidFill>
                  <a:srgbClr val="FFFFFF"/>
                </a:solidFill>
                <a:latin typeface="Open Sans" panose="020B0606030504020204" pitchFamily="34" charset="0"/>
                <a:cs typeface="Open Sans" panose="020B0606030504020204" pitchFamily="34" charset="0"/>
              </a:rPr>
              <a:t>Yes. It’s up to you what you </a:t>
            </a:r>
            <a:br>
              <a:rPr lang="en-US" altLang="en-US" sz="2585">
                <a:solidFill>
                  <a:srgbClr val="FFFFFF"/>
                </a:solidFill>
                <a:latin typeface="Open Sans" panose="020B0606030504020204" pitchFamily="34" charset="0"/>
                <a:cs typeface="Open Sans" panose="020B0606030504020204" pitchFamily="34" charset="0"/>
              </a:rPr>
            </a:br>
            <a:r>
              <a:rPr lang="en-US" altLang="en-US" sz="2585">
                <a:solidFill>
                  <a:srgbClr val="FFFFFF"/>
                </a:solidFill>
                <a:latin typeface="Open Sans" panose="020B0606030504020204" pitchFamily="34" charset="0"/>
                <a:cs typeface="Open Sans" panose="020B0606030504020204" pitchFamily="34" charset="0"/>
              </a:rPr>
              <a:t>share about yourself </a:t>
            </a:r>
          </a:p>
          <a:p>
            <a:pPr marL="422041" indent="-422041" defTabSz="422041" eaLnBrk="1" hangingPunct="1">
              <a:spcBef>
                <a:spcPct val="0"/>
              </a:spcBef>
              <a:buFont typeface="Calibri" panose="020F0502020204030204" pitchFamily="34" charset="0"/>
              <a:buAutoNum type="alphaLcParenR"/>
            </a:pPr>
            <a:endParaRPr lang="en-US" altLang="en-US" sz="2585">
              <a:solidFill>
                <a:srgbClr val="FFFFFF"/>
              </a:solidFill>
              <a:latin typeface="Open Sans" panose="020B0606030504020204" pitchFamily="34" charset="0"/>
              <a:cs typeface="Open Sans" panose="020B0606030504020204" pitchFamily="34" charset="0"/>
            </a:endParaRPr>
          </a:p>
          <a:p>
            <a:pPr marL="422041" indent="-422041" defTabSz="422041" eaLnBrk="1" hangingPunct="1">
              <a:spcBef>
                <a:spcPct val="0"/>
              </a:spcBef>
              <a:buFont typeface="Calibri" panose="020F0502020204030204" pitchFamily="34" charset="0"/>
              <a:buAutoNum type="alphaLcParenR"/>
            </a:pPr>
            <a:r>
              <a:rPr lang="en-US" altLang="en-US" sz="2585">
                <a:solidFill>
                  <a:srgbClr val="FFFFFF"/>
                </a:solidFill>
                <a:latin typeface="Open Sans" panose="020B0606030504020204" pitchFamily="34" charset="0"/>
                <a:cs typeface="Open Sans" panose="020B0606030504020204" pitchFamily="34" charset="0"/>
              </a:rPr>
              <a:t>No. You should not share </a:t>
            </a:r>
            <a:br>
              <a:rPr lang="en-US" altLang="en-US" sz="2585">
                <a:solidFill>
                  <a:srgbClr val="FFFFFF"/>
                </a:solidFill>
                <a:latin typeface="Open Sans" panose="020B0606030504020204" pitchFamily="34" charset="0"/>
                <a:cs typeface="Open Sans" panose="020B0606030504020204" pitchFamily="34" charset="0"/>
              </a:rPr>
            </a:br>
            <a:r>
              <a:rPr lang="en-US" altLang="en-US" sz="2585">
                <a:solidFill>
                  <a:srgbClr val="FFFFFF"/>
                </a:solidFill>
                <a:latin typeface="Open Sans" panose="020B0606030504020204" pitchFamily="34" charset="0"/>
                <a:cs typeface="Open Sans" panose="020B0606030504020204" pitchFamily="34" charset="0"/>
              </a:rPr>
              <a:t>those kind of images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Box 9">
            <a:extLst>
              <a:ext uri="{FF2B5EF4-FFF2-40B4-BE49-F238E27FC236}">
                <a16:creationId xmlns:a16="http://schemas.microsoft.com/office/drawing/2014/main" id="{BC0B8E0D-2965-3C4A-BC4B-BECF76E5603C}"/>
              </a:ext>
            </a:extLst>
          </p:cNvPr>
          <p:cNvSpPr txBox="1">
            <a:spLocks noChangeArrowheads="1"/>
          </p:cNvSpPr>
          <p:nvPr/>
        </p:nvSpPr>
        <p:spPr bwMode="auto">
          <a:xfrm>
            <a:off x="1000858" y="1759928"/>
            <a:ext cx="7143750" cy="12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22041" eaLnBrk="1" hangingPunct="1">
              <a:spcBef>
                <a:spcPct val="0"/>
              </a:spcBef>
              <a:buNone/>
            </a:pPr>
            <a:r>
              <a:rPr lang="en-US" altLang="en-US" sz="2585" b="1">
                <a:solidFill>
                  <a:srgbClr val="366AB3"/>
                </a:solidFill>
                <a:latin typeface="Open Sans" panose="020B0606030504020204" pitchFamily="34" charset="0"/>
                <a:cs typeface="Open Sans" panose="020B0606030504020204" pitchFamily="34" charset="0"/>
              </a:rPr>
              <a:t>Q4: Is it ok to </a:t>
            </a:r>
            <a:r>
              <a:rPr lang="en-US" altLang="en-US" sz="2585" b="1" i="1">
                <a:solidFill>
                  <a:srgbClr val="366AB3"/>
                </a:solidFill>
                <a:latin typeface="Open Sans" panose="020B0606030504020204" pitchFamily="34" charset="0"/>
                <a:cs typeface="Open Sans" panose="020B0606030504020204" pitchFamily="34" charset="0"/>
              </a:rPr>
              <a:t>share </a:t>
            </a:r>
            <a:r>
              <a:rPr lang="en-US" altLang="en-US" sz="2585" b="1">
                <a:solidFill>
                  <a:srgbClr val="366AB3"/>
                </a:solidFill>
                <a:latin typeface="Open Sans" panose="020B0606030504020204" pitchFamily="34" charset="0"/>
                <a:cs typeface="Open Sans" panose="020B0606030504020204" pitchFamily="34" charset="0"/>
              </a:rPr>
              <a:t>a naked picture that has been sent to you if it is of someone under 18?</a:t>
            </a:r>
          </a:p>
        </p:txBody>
      </p:sp>
      <p:sp>
        <p:nvSpPr>
          <p:cNvPr id="28674" name="TextBox 11">
            <a:extLst>
              <a:ext uri="{FF2B5EF4-FFF2-40B4-BE49-F238E27FC236}">
                <a16:creationId xmlns:a16="http://schemas.microsoft.com/office/drawing/2014/main" id="{90350317-3145-474F-B92F-DA310937B985}"/>
              </a:ext>
            </a:extLst>
          </p:cNvPr>
          <p:cNvSpPr txBox="1">
            <a:spLocks noChangeArrowheads="1"/>
          </p:cNvSpPr>
          <p:nvPr/>
        </p:nvSpPr>
        <p:spPr bwMode="auto">
          <a:xfrm>
            <a:off x="4385361" y="5672505"/>
            <a:ext cx="418705" cy="603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defTabSz="422041" eaLnBrk="1" hangingPunct="1">
              <a:spcBef>
                <a:spcPct val="0"/>
              </a:spcBef>
              <a:buNone/>
            </a:pPr>
            <a:r>
              <a:rPr lang="en-US" altLang="en-US" sz="3323" i="1">
                <a:solidFill>
                  <a:srgbClr val="366AB3"/>
                </a:solidFill>
                <a:latin typeface="Open Sans Light" panose="020B0306030504020204" pitchFamily="34" charset="0"/>
                <a:cs typeface="Open Sans Light" panose="020B0306030504020204" pitchFamily="34" charset="0"/>
              </a:rPr>
              <a:t>7</a:t>
            </a:r>
          </a:p>
        </p:txBody>
      </p:sp>
      <p:sp>
        <p:nvSpPr>
          <p:cNvPr id="28675" name="Title 1">
            <a:extLst>
              <a:ext uri="{FF2B5EF4-FFF2-40B4-BE49-F238E27FC236}">
                <a16:creationId xmlns:a16="http://schemas.microsoft.com/office/drawing/2014/main" id="{2203C52D-7CC2-B746-9B8B-81C3396B57FA}"/>
              </a:ext>
            </a:extLst>
          </p:cNvPr>
          <p:cNvSpPr txBox="1">
            <a:spLocks/>
          </p:cNvSpPr>
          <p:nvPr/>
        </p:nvSpPr>
        <p:spPr bwMode="auto">
          <a:xfrm>
            <a:off x="1900605" y="455736"/>
            <a:ext cx="5241680" cy="5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22041" eaLnBrk="1" hangingPunct="1">
              <a:spcBef>
                <a:spcPct val="0"/>
              </a:spcBef>
              <a:buNone/>
            </a:pPr>
            <a:r>
              <a:rPr lang="en-US" altLang="en-US" sz="2585">
                <a:solidFill>
                  <a:srgbClr val="366AB3"/>
                </a:solidFill>
                <a:latin typeface="Open Sans Light" panose="020B0306030504020204" pitchFamily="34" charset="0"/>
                <a:cs typeface="Open Sans Light" panose="020B0306030504020204" pitchFamily="34" charset="0"/>
              </a:rPr>
              <a:t>Things you </a:t>
            </a:r>
            <a:r>
              <a:rPr lang="en-US" altLang="en-US" sz="2585">
                <a:solidFill>
                  <a:srgbClr val="6DBE45"/>
                </a:solidFill>
                <a:latin typeface="Open Sans Light" panose="020B0306030504020204" pitchFamily="34" charset="0"/>
                <a:cs typeface="Open Sans Light" panose="020B0306030504020204" pitchFamily="34" charset="0"/>
              </a:rPr>
              <a:t>can</a:t>
            </a:r>
            <a:r>
              <a:rPr lang="en-US" altLang="en-US" sz="2585">
                <a:solidFill>
                  <a:srgbClr val="366AB3"/>
                </a:solidFill>
                <a:latin typeface="Open Sans Light" panose="020B0306030504020204" pitchFamily="34" charset="0"/>
                <a:cs typeface="Open Sans Light" panose="020B0306030504020204" pitchFamily="34" charset="0"/>
              </a:rPr>
              <a:t>, </a:t>
            </a:r>
            <a:r>
              <a:rPr lang="en-US" altLang="en-US" sz="2585" i="1">
                <a:solidFill>
                  <a:srgbClr val="366AB3"/>
                </a:solidFill>
                <a:latin typeface="Open Sans Light" panose="020B0306030504020204" pitchFamily="34" charset="0"/>
                <a:cs typeface="Open Sans Light" panose="020B0306030504020204" pitchFamily="34" charset="0"/>
              </a:rPr>
              <a:t>and </a:t>
            </a:r>
            <a:r>
              <a:rPr lang="en-US" altLang="en-US" sz="2585" i="1">
                <a:solidFill>
                  <a:srgbClr val="F8992A"/>
                </a:solidFill>
                <a:latin typeface="Open Sans Light" panose="020B0306030504020204" pitchFamily="34" charset="0"/>
                <a:cs typeface="Open Sans Light" panose="020B0306030504020204" pitchFamily="34" charset="0"/>
              </a:rPr>
              <a:t>cannot</a:t>
            </a:r>
            <a:r>
              <a:rPr lang="en-US" altLang="en-US" sz="2585" i="1">
                <a:solidFill>
                  <a:srgbClr val="366AB3"/>
                </a:solidFill>
                <a:latin typeface="Open Sans Light" panose="020B0306030504020204" pitchFamily="34" charset="0"/>
                <a:cs typeface="Open Sans Light" panose="020B0306030504020204" pitchFamily="34" charset="0"/>
              </a:rPr>
              <a:t> do</a:t>
            </a:r>
          </a:p>
          <a:p>
            <a:pPr defTabSz="422041" eaLnBrk="1" hangingPunct="1">
              <a:spcBef>
                <a:spcPct val="0"/>
              </a:spcBef>
              <a:buNone/>
            </a:pPr>
            <a:r>
              <a:rPr lang="en-US" altLang="en-US" sz="2585">
                <a:solidFill>
                  <a:srgbClr val="366AB3"/>
                </a:solidFill>
                <a:latin typeface="Open Sans Light" panose="020B0306030504020204" pitchFamily="34" charset="0"/>
                <a:cs typeface="Open Sans Light" panose="020B0306030504020204" pitchFamily="34" charset="0"/>
              </a:rPr>
              <a:t> </a:t>
            </a:r>
            <a:br>
              <a:rPr lang="en-US" altLang="en-US" sz="2585">
                <a:solidFill>
                  <a:srgbClr val="366AB3"/>
                </a:solidFill>
                <a:latin typeface="Open Sans Light" panose="020B0306030504020204" pitchFamily="34" charset="0"/>
                <a:cs typeface="Open Sans Light" panose="020B0306030504020204" pitchFamily="34" charset="0"/>
              </a:rPr>
            </a:br>
            <a:endParaRPr lang="en-US" altLang="en-US" sz="2585">
              <a:solidFill>
                <a:srgbClr val="366AB3"/>
              </a:solidFill>
              <a:latin typeface="Open Sans Light" panose="020B0306030504020204" pitchFamily="34" charset="0"/>
              <a:cs typeface="Open Sans Light" panose="020B0306030504020204" pitchFamily="34" charset="0"/>
            </a:endParaRPr>
          </a:p>
        </p:txBody>
      </p:sp>
      <p:sp>
        <p:nvSpPr>
          <p:cNvPr id="28676" name="TextBox 7">
            <a:extLst>
              <a:ext uri="{FF2B5EF4-FFF2-40B4-BE49-F238E27FC236}">
                <a16:creationId xmlns:a16="http://schemas.microsoft.com/office/drawing/2014/main" id="{F94CFF19-3531-9C40-B77E-A9B0EB2C490F}"/>
              </a:ext>
            </a:extLst>
          </p:cNvPr>
          <p:cNvSpPr txBox="1">
            <a:spLocks noChangeArrowheads="1"/>
          </p:cNvSpPr>
          <p:nvPr/>
        </p:nvSpPr>
        <p:spPr bwMode="auto">
          <a:xfrm>
            <a:off x="4007828" y="718038"/>
            <a:ext cx="2343911" cy="102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22041" eaLnBrk="1" hangingPunct="1">
              <a:spcBef>
                <a:spcPct val="0"/>
              </a:spcBef>
              <a:buNone/>
            </a:pPr>
            <a:r>
              <a:rPr lang="en-US" altLang="en-US" sz="6092">
                <a:solidFill>
                  <a:srgbClr val="366AB3"/>
                </a:solidFill>
                <a:latin typeface="Open Sans Light" panose="020B0306030504020204" pitchFamily="34" charset="0"/>
                <a:cs typeface="Open Sans Light" panose="020B0306030504020204" pitchFamily="34" charset="0"/>
              </a:rPr>
              <a:t>online</a:t>
            </a:r>
            <a:endParaRPr lang="en-US" altLang="en-US" sz="6646" b="1">
              <a:solidFill>
                <a:srgbClr val="366AB3"/>
              </a:solidFill>
              <a:latin typeface="Open Sans" panose="020B0606030504020204" pitchFamily="34" charset="0"/>
              <a:cs typeface="Open Sans" panose="020B0606030504020204" pitchFamily="34" charset="0"/>
            </a:endParaRPr>
          </a:p>
        </p:txBody>
      </p:sp>
      <p:sp>
        <p:nvSpPr>
          <p:cNvPr id="28677" name="TextBox 15">
            <a:extLst>
              <a:ext uri="{FF2B5EF4-FFF2-40B4-BE49-F238E27FC236}">
                <a16:creationId xmlns:a16="http://schemas.microsoft.com/office/drawing/2014/main" id="{86443EFD-06A4-8F4C-B604-8A6320BEC51E}"/>
              </a:ext>
            </a:extLst>
          </p:cNvPr>
          <p:cNvSpPr txBox="1">
            <a:spLocks noChangeArrowheads="1"/>
          </p:cNvSpPr>
          <p:nvPr/>
        </p:nvSpPr>
        <p:spPr bwMode="auto">
          <a:xfrm>
            <a:off x="1576754" y="3210659"/>
            <a:ext cx="618978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422041" indent="-422041" defTabSz="422041" eaLnBrk="1" hangingPunct="1">
              <a:spcBef>
                <a:spcPct val="0"/>
              </a:spcBef>
              <a:buFont typeface="Calibri" panose="020F0502020204030204" pitchFamily="34" charset="0"/>
              <a:buAutoNum type="alphaLcParenR"/>
            </a:pPr>
            <a:r>
              <a:rPr lang="en-US" altLang="en-US" sz="2585">
                <a:solidFill>
                  <a:srgbClr val="366AB3"/>
                </a:solidFill>
                <a:latin typeface="Open Sans" panose="020B0606030504020204" pitchFamily="34" charset="0"/>
                <a:cs typeface="Open Sans" panose="020B0606030504020204" pitchFamily="34" charset="0"/>
              </a:rPr>
              <a:t>Yes, if you have been sent it</a:t>
            </a:r>
          </a:p>
          <a:p>
            <a:pPr marL="422041" indent="-422041" defTabSz="422041" eaLnBrk="1" hangingPunct="1">
              <a:spcBef>
                <a:spcPct val="0"/>
              </a:spcBef>
              <a:buFont typeface="Calibri" panose="020F0502020204030204" pitchFamily="34" charset="0"/>
              <a:buAutoNum type="alphaLcParenR"/>
            </a:pPr>
            <a:endParaRPr lang="en-US" altLang="en-US" sz="2585">
              <a:solidFill>
                <a:srgbClr val="366AB3"/>
              </a:solidFill>
              <a:latin typeface="Open Sans" panose="020B0606030504020204" pitchFamily="34" charset="0"/>
              <a:cs typeface="Open Sans" panose="020B0606030504020204" pitchFamily="34" charset="0"/>
            </a:endParaRPr>
          </a:p>
          <a:p>
            <a:pPr marL="422041" indent="-422041" defTabSz="422041" eaLnBrk="1" hangingPunct="1">
              <a:spcBef>
                <a:spcPct val="0"/>
              </a:spcBef>
              <a:buFont typeface="Calibri" panose="020F0502020204030204" pitchFamily="34" charset="0"/>
              <a:buAutoNum type="alphaLcParenR"/>
            </a:pPr>
            <a:r>
              <a:rPr lang="en-US" altLang="en-US" sz="2585">
                <a:solidFill>
                  <a:srgbClr val="366AB3"/>
                </a:solidFill>
                <a:latin typeface="Open Sans" panose="020B0606030504020204" pitchFamily="34" charset="0"/>
                <a:cs typeface="Open Sans" panose="020B0606030504020204" pitchFamily="34" charset="0"/>
              </a:rPr>
              <a:t>No, you are breaking the law</a:t>
            </a:r>
          </a:p>
          <a:p>
            <a:pPr marL="422041" indent="-422041" defTabSz="422041" eaLnBrk="1" hangingPunct="1">
              <a:spcBef>
                <a:spcPct val="0"/>
              </a:spcBef>
              <a:buFont typeface="Calibri" panose="020F0502020204030204" pitchFamily="34" charset="0"/>
              <a:buAutoNum type="alphaLcParenR"/>
            </a:pPr>
            <a:endParaRPr lang="en-US" altLang="en-US" sz="2585">
              <a:solidFill>
                <a:srgbClr val="366AB3"/>
              </a:solidFill>
              <a:latin typeface="Open Sans" panose="020B0606030504020204" pitchFamily="34" charset="0"/>
              <a:cs typeface="Open Sans" panose="020B0606030504020204" pitchFamily="34" charset="0"/>
            </a:endParaRPr>
          </a:p>
          <a:p>
            <a:pPr marL="422041" indent="-422041" defTabSz="422041" eaLnBrk="1" hangingPunct="1">
              <a:spcBef>
                <a:spcPct val="0"/>
              </a:spcBef>
              <a:buFont typeface="Calibri" panose="020F0502020204030204" pitchFamily="34" charset="0"/>
              <a:buAutoNum type="alphaLcParenR"/>
            </a:pPr>
            <a:r>
              <a:rPr lang="en-US" altLang="en-US" sz="2585">
                <a:solidFill>
                  <a:srgbClr val="366AB3"/>
                </a:solidFill>
                <a:latin typeface="Open Sans" panose="020B0606030504020204" pitchFamily="34" charset="0"/>
                <a:cs typeface="Open Sans" panose="020B0606030504020204" pitchFamily="34" charset="0"/>
              </a:rPr>
              <a:t>Yes, because you didn’t make the </a:t>
            </a:r>
            <a:br>
              <a:rPr lang="en-US" altLang="en-US" sz="2585">
                <a:solidFill>
                  <a:srgbClr val="366AB3"/>
                </a:solidFill>
                <a:latin typeface="Open Sans" panose="020B0606030504020204" pitchFamily="34" charset="0"/>
                <a:cs typeface="Open Sans" panose="020B0606030504020204" pitchFamily="34" charset="0"/>
              </a:rPr>
            </a:br>
            <a:r>
              <a:rPr lang="en-US" altLang="en-US" sz="2585">
                <a:solidFill>
                  <a:srgbClr val="366AB3"/>
                </a:solidFill>
                <a:latin typeface="Open Sans" panose="020B0606030504020204" pitchFamily="34" charset="0"/>
                <a:cs typeface="Open Sans" panose="020B0606030504020204" pitchFamily="34" charset="0"/>
              </a:rPr>
              <a:t>image yourself</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FC344"/>
        </a:solidFill>
        <a:effectLst/>
      </p:bgPr>
    </p:bg>
    <p:spTree>
      <p:nvGrpSpPr>
        <p:cNvPr id="1" name=""/>
        <p:cNvGrpSpPr/>
        <p:nvPr/>
      </p:nvGrpSpPr>
      <p:grpSpPr>
        <a:xfrm>
          <a:off x="0" y="0"/>
          <a:ext cx="0" cy="0"/>
          <a:chOff x="0" y="0"/>
          <a:chExt cx="0" cy="0"/>
        </a:xfrm>
      </p:grpSpPr>
      <p:sp>
        <p:nvSpPr>
          <p:cNvPr id="28674" name="Content Placeholder 2">
            <a:extLst>
              <a:ext uri="{FF2B5EF4-FFF2-40B4-BE49-F238E27FC236}">
                <a16:creationId xmlns:a16="http://schemas.microsoft.com/office/drawing/2014/main" id="{F00A277E-8B09-644C-A7A8-09B29738F916}"/>
              </a:ext>
            </a:extLst>
          </p:cNvPr>
          <p:cNvSpPr>
            <a:spLocks noGrp="1"/>
          </p:cNvSpPr>
          <p:nvPr>
            <p:ph idx="1"/>
          </p:nvPr>
        </p:nvSpPr>
        <p:spPr>
          <a:xfrm>
            <a:off x="457200" y="3030538"/>
            <a:ext cx="8229600" cy="2381250"/>
          </a:xfrm>
        </p:spPr>
        <p:txBody>
          <a:bodyPr/>
          <a:lstStyle/>
          <a:p>
            <a:pPr marL="0" indent="0" eaLnBrk="1" hangingPunct="1">
              <a:buFont typeface="Arial" panose="020B0604020202020204" pitchFamily="34" charset="0"/>
              <a:buNone/>
            </a:pPr>
            <a:r>
              <a:rPr lang="en-US" altLang="en-US" dirty="0">
                <a:solidFill>
                  <a:schemeClr val="bg1"/>
                </a:solidFill>
                <a:latin typeface="Open Sans Light" panose="020B0306030504020204" pitchFamily="34" charset="0"/>
                <a:ea typeface="ＭＳ Ｐゴシック" panose="020B0600070205080204" pitchFamily="34" charset="-128"/>
                <a:cs typeface="Open Sans Light" panose="020B0306030504020204" pitchFamily="34" charset="0"/>
              </a:rPr>
              <a:t>Using the </a:t>
            </a:r>
            <a:r>
              <a:rPr lang="en-US" altLang="en-US" b="1" dirty="0">
                <a:solidFill>
                  <a:schemeClr val="bg1"/>
                </a:solidFill>
                <a:latin typeface="Open Sans" panose="020B0606030504020204" pitchFamily="34" charset="0"/>
                <a:ea typeface="ＭＳ Ｐゴシック" panose="020B0600070205080204" pitchFamily="34" charset="-128"/>
                <a:cs typeface="Open Sans" panose="020B0606030504020204" pitchFamily="34" charset="0"/>
              </a:rPr>
              <a:t>double bubble map</a:t>
            </a:r>
            <a:r>
              <a:rPr lang="en-US" altLang="en-US" dirty="0">
                <a:solidFill>
                  <a:schemeClr val="bg1"/>
                </a:solidFill>
                <a:latin typeface="Open Sans Light" panose="020B0306030504020204" pitchFamily="34" charset="0"/>
                <a:ea typeface="ＭＳ Ｐゴシック" panose="020B0600070205080204" pitchFamily="34" charset="-128"/>
                <a:cs typeface="Open Sans Light" panose="020B0306030504020204" pitchFamily="34" charset="0"/>
              </a:rPr>
              <a:t>, evaluate the impact of sexual content online and highlight the differences and similarities between sexual and </a:t>
            </a:r>
            <a:r>
              <a:rPr lang="en-US" altLang="en-US" dirty="0" err="1">
                <a:solidFill>
                  <a:schemeClr val="bg1"/>
                </a:solidFill>
                <a:latin typeface="Open Sans Light" panose="020B0306030504020204" pitchFamily="34" charset="0"/>
                <a:ea typeface="ＭＳ Ｐゴシック" panose="020B0600070205080204" pitchFamily="34" charset="-128"/>
                <a:cs typeface="Open Sans Light" panose="020B0306030504020204" pitchFamily="34" charset="0"/>
              </a:rPr>
              <a:t>sexualised</a:t>
            </a:r>
            <a:r>
              <a:rPr lang="en-US" altLang="en-US" dirty="0">
                <a:solidFill>
                  <a:schemeClr val="bg1"/>
                </a:solidFill>
                <a:latin typeface="Open Sans Light" panose="020B0306030504020204" pitchFamily="34" charset="0"/>
                <a:ea typeface="ＭＳ Ｐゴシック" panose="020B0600070205080204" pitchFamily="34" charset="-128"/>
                <a:cs typeface="Open Sans Light" panose="020B0306030504020204" pitchFamily="34" charset="0"/>
              </a:rPr>
              <a:t> content</a:t>
            </a:r>
          </a:p>
          <a:p>
            <a:pPr marL="0" indent="0" eaLnBrk="1" hangingPunct="1">
              <a:buFont typeface="Arial" panose="020B0604020202020204" pitchFamily="34" charset="0"/>
              <a:buNone/>
            </a:pPr>
            <a:endParaRPr lang="en-US" altLang="en-US" sz="2400" dirty="0">
              <a:solidFill>
                <a:schemeClr val="bg1"/>
              </a:solidFill>
              <a:latin typeface="Open Sans Light" panose="020B0306030504020204" pitchFamily="34" charset="0"/>
              <a:ea typeface="ＭＳ Ｐゴシック" panose="020B0600070205080204" pitchFamily="34" charset="-128"/>
              <a:cs typeface="Open Sans Light" panose="020B0306030504020204" pitchFamily="34" charset="0"/>
            </a:endParaRPr>
          </a:p>
        </p:txBody>
      </p:sp>
      <p:sp>
        <p:nvSpPr>
          <p:cNvPr id="28675" name="Title 1">
            <a:extLst>
              <a:ext uri="{FF2B5EF4-FFF2-40B4-BE49-F238E27FC236}">
                <a16:creationId xmlns:a16="http://schemas.microsoft.com/office/drawing/2014/main" id="{9FA0E523-37AA-4C4E-BC07-CF162A890062}"/>
              </a:ext>
            </a:extLst>
          </p:cNvPr>
          <p:cNvSpPr txBox="1">
            <a:spLocks/>
          </p:cNvSpPr>
          <p:nvPr/>
        </p:nvSpPr>
        <p:spPr bwMode="auto">
          <a:xfrm>
            <a:off x="2201863" y="912813"/>
            <a:ext cx="285591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4400">
                <a:solidFill>
                  <a:schemeClr val="bg1"/>
                </a:solidFill>
                <a:latin typeface="Open Sans Light" panose="020B0306030504020204" pitchFamily="34" charset="0"/>
                <a:cs typeface="Open Sans Light" panose="020B0306030504020204" pitchFamily="34" charset="0"/>
              </a:rPr>
              <a:t>Have your </a:t>
            </a:r>
            <a:br>
              <a:rPr lang="en-US" altLang="en-US" sz="4400">
                <a:solidFill>
                  <a:schemeClr val="bg1"/>
                </a:solidFill>
                <a:latin typeface="Open Sans Light" panose="020B0306030504020204" pitchFamily="34" charset="0"/>
                <a:cs typeface="Open Sans Light" panose="020B0306030504020204" pitchFamily="34" charset="0"/>
              </a:rPr>
            </a:br>
            <a:endParaRPr lang="en-US" altLang="en-US" sz="4400">
              <a:solidFill>
                <a:schemeClr val="bg1"/>
              </a:solidFill>
              <a:latin typeface="Open Sans Light" panose="020B0306030504020204" pitchFamily="34" charset="0"/>
              <a:cs typeface="Open Sans Light" panose="020B0306030504020204" pitchFamily="34" charset="0"/>
            </a:endParaRPr>
          </a:p>
        </p:txBody>
      </p:sp>
      <p:sp>
        <p:nvSpPr>
          <p:cNvPr id="28676" name="TextBox 7">
            <a:extLst>
              <a:ext uri="{FF2B5EF4-FFF2-40B4-BE49-F238E27FC236}">
                <a16:creationId xmlns:a16="http://schemas.microsoft.com/office/drawing/2014/main" id="{E9B5FF61-7C1A-7546-A572-45D3C9250550}"/>
              </a:ext>
            </a:extLst>
          </p:cNvPr>
          <p:cNvSpPr txBox="1">
            <a:spLocks noChangeArrowheads="1"/>
          </p:cNvSpPr>
          <p:nvPr/>
        </p:nvSpPr>
        <p:spPr bwMode="auto">
          <a:xfrm>
            <a:off x="4135438" y="1260475"/>
            <a:ext cx="22225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8000" dirty="0">
                <a:solidFill>
                  <a:srgbClr val="46458A"/>
                </a:solidFill>
                <a:latin typeface="Open Sans Light" panose="020B0306030504020204" pitchFamily="34" charset="0"/>
                <a:cs typeface="Open Sans Light" panose="020B0306030504020204" pitchFamily="34" charset="0"/>
              </a:rPr>
              <a:t>say</a:t>
            </a:r>
            <a:r>
              <a:rPr lang="en-US" altLang="en-US" sz="8000" b="1" dirty="0">
                <a:solidFill>
                  <a:srgbClr val="46458A"/>
                </a:solidFill>
                <a:latin typeface="Open Sans" panose="020B0606030504020204" pitchFamily="34" charset="0"/>
                <a:cs typeface="Open Sans" panose="020B0606030504020204" pitchFamily="34" charset="0"/>
              </a:rPr>
              <a:t>!</a:t>
            </a:r>
          </a:p>
        </p:txBody>
      </p:sp>
      <p:sp>
        <p:nvSpPr>
          <p:cNvPr id="28677" name="TextBox 8">
            <a:extLst>
              <a:ext uri="{FF2B5EF4-FFF2-40B4-BE49-F238E27FC236}">
                <a16:creationId xmlns:a16="http://schemas.microsoft.com/office/drawing/2014/main" id="{174A60BF-FC92-A04C-B8A2-1022B9A6CDDC}"/>
              </a:ext>
            </a:extLst>
          </p:cNvPr>
          <p:cNvSpPr txBox="1">
            <a:spLocks noChangeArrowheads="1"/>
          </p:cNvSpPr>
          <p:nvPr/>
        </p:nvSpPr>
        <p:spPr bwMode="auto">
          <a:xfrm>
            <a:off x="4135438" y="5859463"/>
            <a:ext cx="5730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3600" i="1">
                <a:solidFill>
                  <a:schemeClr val="bg1"/>
                </a:solidFill>
                <a:latin typeface="Open Sans Light" panose="020B0306030504020204" pitchFamily="34" charset="0"/>
                <a:cs typeface="Open Sans Light" panose="020B0306030504020204" pitchFamily="34" charset="0"/>
              </a:rPr>
              <a:t>7</a:t>
            </a:r>
          </a:p>
        </p:txBody>
      </p:sp>
    </p:spTree>
    <p:custDataLst>
      <p:tags r:id="rId1"/>
    </p:custData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E88B2D"/>
        </a:solidFill>
        <a:effectLst/>
      </p:bgPr>
    </p:bg>
    <p:spTree>
      <p:nvGrpSpPr>
        <p:cNvPr id="1" name=""/>
        <p:cNvGrpSpPr/>
        <p:nvPr/>
      </p:nvGrpSpPr>
      <p:grpSpPr>
        <a:xfrm>
          <a:off x="0" y="0"/>
          <a:ext cx="0" cy="0"/>
          <a:chOff x="0" y="0"/>
          <a:chExt cx="0" cy="0"/>
        </a:xfrm>
      </p:grpSpPr>
      <p:sp>
        <p:nvSpPr>
          <p:cNvPr id="30722" name="TextBox 9">
            <a:extLst>
              <a:ext uri="{FF2B5EF4-FFF2-40B4-BE49-F238E27FC236}">
                <a16:creationId xmlns:a16="http://schemas.microsoft.com/office/drawing/2014/main" id="{C9D3153F-E811-AF4B-AE8A-6CCE51F5E61A}"/>
              </a:ext>
            </a:extLst>
          </p:cNvPr>
          <p:cNvSpPr txBox="1">
            <a:spLocks noChangeArrowheads="1"/>
          </p:cNvSpPr>
          <p:nvPr/>
        </p:nvSpPr>
        <p:spPr bwMode="auto">
          <a:xfrm>
            <a:off x="1000858" y="2099897"/>
            <a:ext cx="7143750" cy="490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22041" eaLnBrk="1" hangingPunct="1">
              <a:spcBef>
                <a:spcPct val="0"/>
              </a:spcBef>
              <a:buNone/>
            </a:pPr>
            <a:r>
              <a:rPr lang="en-US" altLang="en-US" sz="2585" b="1">
                <a:solidFill>
                  <a:prstClr val="white"/>
                </a:solidFill>
                <a:latin typeface="Open Sans" panose="020B0606030504020204" pitchFamily="34" charset="0"/>
                <a:cs typeface="Open Sans" panose="020B0606030504020204" pitchFamily="34" charset="0"/>
              </a:rPr>
              <a:t>Q5: An “indecent image” is…</a:t>
            </a:r>
          </a:p>
        </p:txBody>
      </p:sp>
      <p:sp>
        <p:nvSpPr>
          <p:cNvPr id="30723" name="TextBox 11">
            <a:extLst>
              <a:ext uri="{FF2B5EF4-FFF2-40B4-BE49-F238E27FC236}">
                <a16:creationId xmlns:a16="http://schemas.microsoft.com/office/drawing/2014/main" id="{016CBC9B-88AB-B948-A619-0F51B9F2BCBF}"/>
              </a:ext>
            </a:extLst>
          </p:cNvPr>
          <p:cNvSpPr txBox="1">
            <a:spLocks noChangeArrowheads="1"/>
          </p:cNvSpPr>
          <p:nvPr/>
        </p:nvSpPr>
        <p:spPr bwMode="auto">
          <a:xfrm>
            <a:off x="4345796" y="5672505"/>
            <a:ext cx="418705" cy="603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defTabSz="422041" eaLnBrk="1" hangingPunct="1">
              <a:spcBef>
                <a:spcPct val="0"/>
              </a:spcBef>
              <a:buNone/>
            </a:pPr>
            <a:r>
              <a:rPr lang="en-US" altLang="en-US" sz="3323" i="1">
                <a:solidFill>
                  <a:srgbClr val="366AB3"/>
                </a:solidFill>
                <a:latin typeface="Open Sans Light" panose="020B0306030504020204" pitchFamily="34" charset="0"/>
                <a:cs typeface="Open Sans Light" panose="020B0306030504020204" pitchFamily="34" charset="0"/>
              </a:rPr>
              <a:t>8</a:t>
            </a:r>
          </a:p>
        </p:txBody>
      </p:sp>
      <p:sp>
        <p:nvSpPr>
          <p:cNvPr id="30724" name="Title 1">
            <a:extLst>
              <a:ext uri="{FF2B5EF4-FFF2-40B4-BE49-F238E27FC236}">
                <a16:creationId xmlns:a16="http://schemas.microsoft.com/office/drawing/2014/main" id="{0627D36B-8CEB-FA44-BCFE-8814BB50A8D5}"/>
              </a:ext>
            </a:extLst>
          </p:cNvPr>
          <p:cNvSpPr txBox="1">
            <a:spLocks/>
          </p:cNvSpPr>
          <p:nvPr/>
        </p:nvSpPr>
        <p:spPr bwMode="auto">
          <a:xfrm>
            <a:off x="1900605" y="537797"/>
            <a:ext cx="5241680" cy="5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22041" eaLnBrk="1" hangingPunct="1">
              <a:spcBef>
                <a:spcPct val="0"/>
              </a:spcBef>
              <a:buNone/>
            </a:pPr>
            <a:r>
              <a:rPr lang="en-US" altLang="en-US" sz="2585">
                <a:solidFill>
                  <a:prstClr val="white"/>
                </a:solidFill>
                <a:latin typeface="Open Sans Light" panose="020B0306030504020204" pitchFamily="34" charset="0"/>
                <a:cs typeface="Open Sans Light" panose="020B0306030504020204" pitchFamily="34" charset="0"/>
              </a:rPr>
              <a:t>Things you can, </a:t>
            </a:r>
            <a:r>
              <a:rPr lang="en-US" altLang="en-US" sz="2585" i="1">
                <a:solidFill>
                  <a:prstClr val="white"/>
                </a:solidFill>
                <a:latin typeface="Open Sans Light" panose="020B0306030504020204" pitchFamily="34" charset="0"/>
                <a:cs typeface="Open Sans Light" panose="020B0306030504020204" pitchFamily="34" charset="0"/>
              </a:rPr>
              <a:t>and cannot do</a:t>
            </a:r>
          </a:p>
          <a:p>
            <a:pPr defTabSz="422041" eaLnBrk="1" hangingPunct="1">
              <a:spcBef>
                <a:spcPct val="0"/>
              </a:spcBef>
              <a:buNone/>
            </a:pPr>
            <a:r>
              <a:rPr lang="en-US" altLang="en-US" sz="2585">
                <a:solidFill>
                  <a:srgbClr val="366AB3"/>
                </a:solidFill>
                <a:latin typeface="Open Sans Light" panose="020B0306030504020204" pitchFamily="34" charset="0"/>
                <a:cs typeface="Open Sans Light" panose="020B0306030504020204" pitchFamily="34" charset="0"/>
              </a:rPr>
              <a:t> </a:t>
            </a:r>
            <a:br>
              <a:rPr lang="en-US" altLang="en-US" sz="2585">
                <a:solidFill>
                  <a:srgbClr val="366AB3"/>
                </a:solidFill>
                <a:latin typeface="Open Sans Light" panose="020B0306030504020204" pitchFamily="34" charset="0"/>
                <a:cs typeface="Open Sans Light" panose="020B0306030504020204" pitchFamily="34" charset="0"/>
              </a:rPr>
            </a:br>
            <a:endParaRPr lang="en-US" altLang="en-US" sz="2585">
              <a:solidFill>
                <a:srgbClr val="366AB3"/>
              </a:solidFill>
              <a:latin typeface="Open Sans Light" panose="020B0306030504020204" pitchFamily="34" charset="0"/>
              <a:cs typeface="Open Sans Light" panose="020B0306030504020204" pitchFamily="34" charset="0"/>
            </a:endParaRPr>
          </a:p>
        </p:txBody>
      </p:sp>
      <p:sp>
        <p:nvSpPr>
          <p:cNvPr id="30725" name="TextBox 7">
            <a:extLst>
              <a:ext uri="{FF2B5EF4-FFF2-40B4-BE49-F238E27FC236}">
                <a16:creationId xmlns:a16="http://schemas.microsoft.com/office/drawing/2014/main" id="{7887F64E-D1F0-6648-A3AE-93EC5BB6F9F3}"/>
              </a:ext>
            </a:extLst>
          </p:cNvPr>
          <p:cNvSpPr txBox="1">
            <a:spLocks noChangeArrowheads="1"/>
          </p:cNvSpPr>
          <p:nvPr/>
        </p:nvSpPr>
        <p:spPr bwMode="auto">
          <a:xfrm>
            <a:off x="4007828" y="795704"/>
            <a:ext cx="2343911" cy="102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22041" eaLnBrk="1" hangingPunct="1">
              <a:spcBef>
                <a:spcPct val="0"/>
              </a:spcBef>
              <a:buNone/>
            </a:pPr>
            <a:r>
              <a:rPr lang="en-US" altLang="en-US" sz="6092">
                <a:solidFill>
                  <a:srgbClr val="FFFFFF"/>
                </a:solidFill>
                <a:latin typeface="Open Sans Light" panose="020B0306030504020204" pitchFamily="34" charset="0"/>
                <a:cs typeface="Open Sans Light" panose="020B0306030504020204" pitchFamily="34" charset="0"/>
              </a:rPr>
              <a:t>online</a:t>
            </a:r>
            <a:endParaRPr lang="en-US" altLang="en-US" sz="6646" b="1">
              <a:solidFill>
                <a:srgbClr val="FFFFFF"/>
              </a:solidFill>
              <a:latin typeface="Open Sans" panose="020B0606030504020204" pitchFamily="34" charset="0"/>
              <a:cs typeface="Open Sans" panose="020B0606030504020204" pitchFamily="34" charset="0"/>
            </a:endParaRPr>
          </a:p>
        </p:txBody>
      </p:sp>
      <p:sp>
        <p:nvSpPr>
          <p:cNvPr id="30726" name="TextBox 15">
            <a:extLst>
              <a:ext uri="{FF2B5EF4-FFF2-40B4-BE49-F238E27FC236}">
                <a16:creationId xmlns:a16="http://schemas.microsoft.com/office/drawing/2014/main" id="{F57B05CF-D977-354F-B0A8-7A2A893D6085}"/>
              </a:ext>
            </a:extLst>
          </p:cNvPr>
          <p:cNvSpPr txBox="1">
            <a:spLocks noChangeArrowheads="1"/>
          </p:cNvSpPr>
          <p:nvPr/>
        </p:nvSpPr>
        <p:spPr bwMode="auto">
          <a:xfrm>
            <a:off x="1669074" y="2946889"/>
            <a:ext cx="5241680" cy="2091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422041" indent="-422041" defTabSz="422041" eaLnBrk="1" hangingPunct="1">
              <a:spcBef>
                <a:spcPct val="0"/>
              </a:spcBef>
              <a:buFont typeface="Calibri" panose="020F0502020204030204" pitchFamily="34" charset="0"/>
              <a:buAutoNum type="alphaLcParenR"/>
            </a:pPr>
            <a:r>
              <a:rPr lang="en-US" altLang="en-US" sz="2585">
                <a:solidFill>
                  <a:srgbClr val="FFFFFF"/>
                </a:solidFill>
                <a:latin typeface="Open Sans" panose="020B0606030504020204" pitchFamily="34" charset="0"/>
                <a:cs typeface="Open Sans" panose="020B0606030504020204" pitchFamily="34" charset="0"/>
              </a:rPr>
              <a:t>Two people having sex</a:t>
            </a:r>
          </a:p>
          <a:p>
            <a:pPr marL="422041" indent="-422041" defTabSz="422041" eaLnBrk="1" hangingPunct="1">
              <a:spcBef>
                <a:spcPct val="0"/>
              </a:spcBef>
              <a:buFont typeface="Calibri" panose="020F0502020204030204" pitchFamily="34" charset="0"/>
              <a:buAutoNum type="alphaLcParenR"/>
            </a:pPr>
            <a:endParaRPr lang="en-US" altLang="en-US" sz="2585">
              <a:solidFill>
                <a:srgbClr val="FFFFFF"/>
              </a:solidFill>
              <a:latin typeface="Open Sans" panose="020B0606030504020204" pitchFamily="34" charset="0"/>
              <a:cs typeface="Open Sans" panose="020B0606030504020204" pitchFamily="34" charset="0"/>
            </a:endParaRPr>
          </a:p>
          <a:p>
            <a:pPr marL="422041" indent="-422041" defTabSz="422041" eaLnBrk="1" hangingPunct="1">
              <a:spcBef>
                <a:spcPct val="0"/>
              </a:spcBef>
              <a:buFont typeface="Calibri" panose="020F0502020204030204" pitchFamily="34" charset="0"/>
              <a:buAutoNum type="alphaLcParenR"/>
            </a:pPr>
            <a:r>
              <a:rPr lang="en-US" altLang="en-US" sz="2585">
                <a:solidFill>
                  <a:srgbClr val="FFFFFF"/>
                </a:solidFill>
                <a:latin typeface="Open Sans" panose="020B0606030504020204" pitchFamily="34" charset="0"/>
                <a:cs typeface="Open Sans" panose="020B0606030504020204" pitchFamily="34" charset="0"/>
              </a:rPr>
              <a:t>A topless photo</a:t>
            </a:r>
          </a:p>
          <a:p>
            <a:pPr marL="422041" indent="-422041" defTabSz="422041" eaLnBrk="1" hangingPunct="1">
              <a:spcBef>
                <a:spcPct val="0"/>
              </a:spcBef>
              <a:buFont typeface="Calibri" panose="020F0502020204030204" pitchFamily="34" charset="0"/>
              <a:buAutoNum type="alphaLcParenR"/>
            </a:pPr>
            <a:endParaRPr lang="en-US" altLang="en-US" sz="2585">
              <a:solidFill>
                <a:srgbClr val="FFFFFF"/>
              </a:solidFill>
              <a:latin typeface="Open Sans" panose="020B0606030504020204" pitchFamily="34" charset="0"/>
              <a:cs typeface="Open Sans" panose="020B0606030504020204" pitchFamily="34" charset="0"/>
            </a:endParaRPr>
          </a:p>
          <a:p>
            <a:pPr marL="422041" indent="-422041" defTabSz="422041" eaLnBrk="1" hangingPunct="1">
              <a:spcBef>
                <a:spcPct val="0"/>
              </a:spcBef>
              <a:buFont typeface="Calibri" panose="020F0502020204030204" pitchFamily="34" charset="0"/>
              <a:buAutoNum type="alphaLcParenR"/>
            </a:pPr>
            <a:r>
              <a:rPr lang="en-US" altLang="en-US" sz="2585">
                <a:solidFill>
                  <a:srgbClr val="FFFFFF"/>
                </a:solidFill>
                <a:latin typeface="Open Sans" panose="020B0606030504020204" pitchFamily="34" charset="0"/>
                <a:cs typeface="Open Sans" panose="020B0606030504020204" pitchFamily="34" charset="0"/>
              </a:rPr>
              <a:t>Someone naked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Box 9">
            <a:extLst>
              <a:ext uri="{FF2B5EF4-FFF2-40B4-BE49-F238E27FC236}">
                <a16:creationId xmlns:a16="http://schemas.microsoft.com/office/drawing/2014/main" id="{25305940-9F1B-AD42-972F-7BA7A5688C67}"/>
              </a:ext>
            </a:extLst>
          </p:cNvPr>
          <p:cNvSpPr txBox="1">
            <a:spLocks noChangeArrowheads="1"/>
          </p:cNvSpPr>
          <p:nvPr/>
        </p:nvSpPr>
        <p:spPr bwMode="auto">
          <a:xfrm>
            <a:off x="1012582" y="1941636"/>
            <a:ext cx="7693269" cy="12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22041" eaLnBrk="1" hangingPunct="1">
              <a:spcBef>
                <a:spcPct val="0"/>
              </a:spcBef>
              <a:buNone/>
            </a:pPr>
            <a:r>
              <a:rPr lang="en-US" altLang="en-US" sz="2585" b="1">
                <a:solidFill>
                  <a:srgbClr val="366AB3"/>
                </a:solidFill>
                <a:latin typeface="Open Sans" panose="020B0606030504020204" pitchFamily="34" charset="0"/>
                <a:cs typeface="Open Sans" panose="020B0606030504020204" pitchFamily="34" charset="0"/>
              </a:rPr>
              <a:t>Q6: If you see an indecent image of someone you think is a child (under 18), what should you do?</a:t>
            </a:r>
          </a:p>
        </p:txBody>
      </p:sp>
      <p:sp>
        <p:nvSpPr>
          <p:cNvPr id="32770" name="TextBox 11">
            <a:extLst>
              <a:ext uri="{FF2B5EF4-FFF2-40B4-BE49-F238E27FC236}">
                <a16:creationId xmlns:a16="http://schemas.microsoft.com/office/drawing/2014/main" id="{6BFEF990-45E5-F149-BF55-47E1850EC40A}"/>
              </a:ext>
            </a:extLst>
          </p:cNvPr>
          <p:cNvSpPr txBox="1">
            <a:spLocks noChangeArrowheads="1"/>
          </p:cNvSpPr>
          <p:nvPr/>
        </p:nvSpPr>
        <p:spPr bwMode="auto">
          <a:xfrm>
            <a:off x="4385361" y="5672505"/>
            <a:ext cx="418705" cy="603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defTabSz="422041" eaLnBrk="1" hangingPunct="1">
              <a:spcBef>
                <a:spcPct val="0"/>
              </a:spcBef>
              <a:buNone/>
            </a:pPr>
            <a:r>
              <a:rPr lang="en-US" altLang="en-US" sz="3323" i="1">
                <a:solidFill>
                  <a:srgbClr val="366AB3"/>
                </a:solidFill>
                <a:latin typeface="Open Sans Light" panose="020B0306030504020204" pitchFamily="34" charset="0"/>
                <a:cs typeface="Open Sans Light" panose="020B0306030504020204" pitchFamily="34" charset="0"/>
              </a:rPr>
              <a:t>9</a:t>
            </a:r>
          </a:p>
        </p:txBody>
      </p:sp>
      <p:sp>
        <p:nvSpPr>
          <p:cNvPr id="32771" name="Title 1">
            <a:extLst>
              <a:ext uri="{FF2B5EF4-FFF2-40B4-BE49-F238E27FC236}">
                <a16:creationId xmlns:a16="http://schemas.microsoft.com/office/drawing/2014/main" id="{13646579-6392-E348-A796-F58085FA98EA}"/>
              </a:ext>
            </a:extLst>
          </p:cNvPr>
          <p:cNvSpPr txBox="1">
            <a:spLocks/>
          </p:cNvSpPr>
          <p:nvPr/>
        </p:nvSpPr>
        <p:spPr bwMode="auto">
          <a:xfrm>
            <a:off x="1900605" y="589085"/>
            <a:ext cx="5241680" cy="5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22041" eaLnBrk="1" hangingPunct="1">
              <a:spcBef>
                <a:spcPct val="0"/>
              </a:spcBef>
              <a:buNone/>
            </a:pPr>
            <a:r>
              <a:rPr lang="en-US" altLang="en-US" sz="2585">
                <a:solidFill>
                  <a:srgbClr val="366AB3"/>
                </a:solidFill>
                <a:latin typeface="Open Sans Light" panose="020B0306030504020204" pitchFamily="34" charset="0"/>
                <a:cs typeface="Open Sans Light" panose="020B0306030504020204" pitchFamily="34" charset="0"/>
              </a:rPr>
              <a:t>Things you </a:t>
            </a:r>
            <a:r>
              <a:rPr lang="en-US" altLang="en-US" sz="2585">
                <a:solidFill>
                  <a:srgbClr val="6DBE45"/>
                </a:solidFill>
                <a:latin typeface="Open Sans Light" panose="020B0306030504020204" pitchFamily="34" charset="0"/>
                <a:cs typeface="Open Sans Light" panose="020B0306030504020204" pitchFamily="34" charset="0"/>
              </a:rPr>
              <a:t>can</a:t>
            </a:r>
            <a:r>
              <a:rPr lang="en-US" altLang="en-US" sz="2585">
                <a:solidFill>
                  <a:srgbClr val="366AB3"/>
                </a:solidFill>
                <a:latin typeface="Open Sans Light" panose="020B0306030504020204" pitchFamily="34" charset="0"/>
                <a:cs typeface="Open Sans Light" panose="020B0306030504020204" pitchFamily="34" charset="0"/>
              </a:rPr>
              <a:t>, </a:t>
            </a:r>
            <a:r>
              <a:rPr lang="en-US" altLang="en-US" sz="2585" i="1">
                <a:solidFill>
                  <a:srgbClr val="366AB3"/>
                </a:solidFill>
                <a:latin typeface="Open Sans Light" panose="020B0306030504020204" pitchFamily="34" charset="0"/>
                <a:cs typeface="Open Sans Light" panose="020B0306030504020204" pitchFamily="34" charset="0"/>
              </a:rPr>
              <a:t>and </a:t>
            </a:r>
            <a:r>
              <a:rPr lang="en-US" altLang="en-US" sz="2585" i="1">
                <a:solidFill>
                  <a:srgbClr val="F8992A"/>
                </a:solidFill>
                <a:latin typeface="Open Sans Light" panose="020B0306030504020204" pitchFamily="34" charset="0"/>
                <a:cs typeface="Open Sans Light" panose="020B0306030504020204" pitchFamily="34" charset="0"/>
              </a:rPr>
              <a:t>cannot</a:t>
            </a:r>
            <a:r>
              <a:rPr lang="en-US" altLang="en-US" sz="2585" i="1">
                <a:solidFill>
                  <a:srgbClr val="366AB3"/>
                </a:solidFill>
                <a:latin typeface="Open Sans Light" panose="020B0306030504020204" pitchFamily="34" charset="0"/>
                <a:cs typeface="Open Sans Light" panose="020B0306030504020204" pitchFamily="34" charset="0"/>
              </a:rPr>
              <a:t> do</a:t>
            </a:r>
          </a:p>
          <a:p>
            <a:pPr defTabSz="422041" eaLnBrk="1" hangingPunct="1">
              <a:spcBef>
                <a:spcPct val="0"/>
              </a:spcBef>
              <a:buNone/>
            </a:pPr>
            <a:r>
              <a:rPr lang="en-US" altLang="en-US" sz="2585">
                <a:solidFill>
                  <a:srgbClr val="366AB3"/>
                </a:solidFill>
                <a:latin typeface="Open Sans Light" panose="020B0306030504020204" pitchFamily="34" charset="0"/>
                <a:cs typeface="Open Sans Light" panose="020B0306030504020204" pitchFamily="34" charset="0"/>
              </a:rPr>
              <a:t> </a:t>
            </a:r>
            <a:br>
              <a:rPr lang="en-US" altLang="en-US" sz="2585">
                <a:solidFill>
                  <a:srgbClr val="366AB3"/>
                </a:solidFill>
                <a:latin typeface="Open Sans Light" panose="020B0306030504020204" pitchFamily="34" charset="0"/>
                <a:cs typeface="Open Sans Light" panose="020B0306030504020204" pitchFamily="34" charset="0"/>
              </a:rPr>
            </a:br>
            <a:endParaRPr lang="en-US" altLang="en-US" sz="2585">
              <a:solidFill>
                <a:srgbClr val="366AB3"/>
              </a:solidFill>
              <a:latin typeface="Open Sans Light" panose="020B0306030504020204" pitchFamily="34" charset="0"/>
              <a:cs typeface="Open Sans Light" panose="020B0306030504020204" pitchFamily="34" charset="0"/>
            </a:endParaRPr>
          </a:p>
        </p:txBody>
      </p:sp>
      <p:sp>
        <p:nvSpPr>
          <p:cNvPr id="32772" name="TextBox 7">
            <a:extLst>
              <a:ext uri="{FF2B5EF4-FFF2-40B4-BE49-F238E27FC236}">
                <a16:creationId xmlns:a16="http://schemas.microsoft.com/office/drawing/2014/main" id="{65BE9134-5E74-A74E-8E80-920C6DC3315D}"/>
              </a:ext>
            </a:extLst>
          </p:cNvPr>
          <p:cNvSpPr txBox="1">
            <a:spLocks noChangeArrowheads="1"/>
          </p:cNvSpPr>
          <p:nvPr/>
        </p:nvSpPr>
        <p:spPr bwMode="auto">
          <a:xfrm>
            <a:off x="4007828" y="846992"/>
            <a:ext cx="2343911" cy="102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22041" eaLnBrk="1" hangingPunct="1">
              <a:spcBef>
                <a:spcPct val="0"/>
              </a:spcBef>
              <a:buNone/>
            </a:pPr>
            <a:r>
              <a:rPr lang="en-US" altLang="en-US" sz="6092">
                <a:solidFill>
                  <a:srgbClr val="366AB3"/>
                </a:solidFill>
                <a:latin typeface="Open Sans Light" panose="020B0306030504020204" pitchFamily="34" charset="0"/>
                <a:cs typeface="Open Sans Light" panose="020B0306030504020204" pitchFamily="34" charset="0"/>
              </a:rPr>
              <a:t>online</a:t>
            </a:r>
            <a:endParaRPr lang="en-US" altLang="en-US" sz="6646" b="1">
              <a:solidFill>
                <a:srgbClr val="366AB3"/>
              </a:solidFill>
              <a:latin typeface="Open Sans" panose="020B0606030504020204" pitchFamily="34" charset="0"/>
              <a:cs typeface="Open Sans" panose="020B0606030504020204" pitchFamily="34" charset="0"/>
            </a:endParaRPr>
          </a:p>
        </p:txBody>
      </p:sp>
      <p:sp>
        <p:nvSpPr>
          <p:cNvPr id="32773" name="TextBox 15">
            <a:extLst>
              <a:ext uri="{FF2B5EF4-FFF2-40B4-BE49-F238E27FC236}">
                <a16:creationId xmlns:a16="http://schemas.microsoft.com/office/drawing/2014/main" id="{E080F3E7-493C-714F-9D47-DABF2F1ABEC5}"/>
              </a:ext>
            </a:extLst>
          </p:cNvPr>
          <p:cNvSpPr txBox="1">
            <a:spLocks noChangeArrowheads="1"/>
          </p:cNvSpPr>
          <p:nvPr/>
        </p:nvSpPr>
        <p:spPr bwMode="auto">
          <a:xfrm>
            <a:off x="1591408" y="3390900"/>
            <a:ext cx="6091604" cy="2168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16531" indent="-316531" defTabSz="422041" eaLnBrk="1" hangingPunct="1">
              <a:spcBef>
                <a:spcPct val="0"/>
              </a:spcBef>
              <a:buFontTx/>
              <a:buAutoNum type="alphaLcParenR"/>
            </a:pPr>
            <a:r>
              <a:rPr lang="en-US" altLang="en-US" sz="2585">
                <a:solidFill>
                  <a:srgbClr val="366AB3"/>
                </a:solidFill>
                <a:latin typeface="Open Sans" panose="020B0606030504020204" pitchFamily="34" charset="0"/>
                <a:cs typeface="Open Sans" panose="020B0606030504020204" pitchFamily="34" charset="0"/>
              </a:rPr>
              <a:t> Ignore it, it will probably be taken down</a:t>
            </a:r>
            <a:br>
              <a:rPr lang="en-US" altLang="en-US" sz="2585">
                <a:solidFill>
                  <a:srgbClr val="366AB3"/>
                </a:solidFill>
                <a:latin typeface="Open Sans" panose="020B0606030504020204" pitchFamily="34" charset="0"/>
                <a:cs typeface="Open Sans" panose="020B0606030504020204" pitchFamily="34" charset="0"/>
              </a:rPr>
            </a:br>
            <a:endParaRPr lang="en-US" altLang="en-US" sz="2585">
              <a:solidFill>
                <a:srgbClr val="366AB3"/>
              </a:solidFill>
              <a:latin typeface="Open Sans" panose="020B0606030504020204" pitchFamily="34" charset="0"/>
              <a:cs typeface="Open Sans" panose="020B0606030504020204" pitchFamily="34" charset="0"/>
            </a:endParaRPr>
          </a:p>
          <a:p>
            <a:pPr marL="316531" indent="-316531" defTabSz="422041" eaLnBrk="1" hangingPunct="1">
              <a:spcBef>
                <a:spcPct val="0"/>
              </a:spcBef>
              <a:buFontTx/>
              <a:buAutoNum type="alphaLcParenR"/>
            </a:pPr>
            <a:r>
              <a:rPr lang="en-US" altLang="en-US" sz="2585">
                <a:solidFill>
                  <a:srgbClr val="366AB3"/>
                </a:solidFill>
                <a:latin typeface="Open Sans" panose="020B0606030504020204" pitchFamily="34" charset="0"/>
                <a:cs typeface="Open Sans" panose="020B0606030504020204" pitchFamily="34" charset="0"/>
              </a:rPr>
              <a:t> Report it to the police</a:t>
            </a:r>
            <a:br>
              <a:rPr lang="en-US" altLang="en-US" sz="2585">
                <a:solidFill>
                  <a:srgbClr val="366AB3"/>
                </a:solidFill>
                <a:latin typeface="Open Sans" panose="020B0606030504020204" pitchFamily="34" charset="0"/>
                <a:cs typeface="Open Sans" panose="020B0606030504020204" pitchFamily="34" charset="0"/>
              </a:rPr>
            </a:br>
            <a:endParaRPr lang="en-US" altLang="en-US" sz="2585">
              <a:solidFill>
                <a:srgbClr val="366AB3"/>
              </a:solidFill>
              <a:latin typeface="Open Sans" panose="020B0606030504020204" pitchFamily="34" charset="0"/>
              <a:cs typeface="Open Sans" panose="020B0606030504020204" pitchFamily="34" charset="0"/>
            </a:endParaRPr>
          </a:p>
          <a:p>
            <a:pPr marL="316531" indent="-316531" defTabSz="422041" eaLnBrk="1" hangingPunct="1">
              <a:spcBef>
                <a:spcPct val="0"/>
              </a:spcBef>
              <a:buFontTx/>
              <a:buAutoNum type="alphaLcParenR"/>
            </a:pPr>
            <a:r>
              <a:rPr lang="en-US" altLang="en-US" sz="2585">
                <a:solidFill>
                  <a:srgbClr val="366AB3"/>
                </a:solidFill>
                <a:latin typeface="Open Sans" panose="020B0606030504020204" pitchFamily="34" charset="0"/>
                <a:cs typeface="Open Sans" panose="020B0606030504020204" pitchFamily="34" charset="0"/>
              </a:rPr>
              <a:t> Report it through a reporting website</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A3CCE3"/>
        </a:solidFill>
        <a:effectLst/>
      </p:bgPr>
    </p:bg>
    <p:spTree>
      <p:nvGrpSpPr>
        <p:cNvPr id="1" name=""/>
        <p:cNvGrpSpPr/>
        <p:nvPr/>
      </p:nvGrpSpPr>
      <p:grpSpPr>
        <a:xfrm>
          <a:off x="0" y="0"/>
          <a:ext cx="0" cy="0"/>
          <a:chOff x="0" y="0"/>
          <a:chExt cx="0" cy="0"/>
        </a:xfrm>
      </p:grpSpPr>
      <p:sp>
        <p:nvSpPr>
          <p:cNvPr id="23554" name="TextBox 9">
            <a:extLst>
              <a:ext uri="{FF2B5EF4-FFF2-40B4-BE49-F238E27FC236}">
                <a16:creationId xmlns:a16="http://schemas.microsoft.com/office/drawing/2014/main" id="{15A586DD-3DAE-594E-97F7-0DCD12092DD9}"/>
              </a:ext>
            </a:extLst>
          </p:cNvPr>
          <p:cNvSpPr txBox="1">
            <a:spLocks noChangeArrowheads="1"/>
          </p:cNvSpPr>
          <p:nvPr/>
        </p:nvSpPr>
        <p:spPr bwMode="auto">
          <a:xfrm>
            <a:off x="1000858" y="1856643"/>
            <a:ext cx="7143750" cy="88793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22041" eaLnBrk="1" hangingPunct="1">
              <a:spcBef>
                <a:spcPct val="0"/>
              </a:spcBef>
              <a:buNone/>
              <a:defRPr/>
            </a:pPr>
            <a:r>
              <a:rPr lang="en-US" altLang="en-US" sz="2585" b="1" dirty="0">
                <a:solidFill>
                  <a:prstClr val="black">
                    <a:lumMod val="85000"/>
                    <a:lumOff val="15000"/>
                  </a:prstClr>
                </a:solidFill>
                <a:latin typeface="Open Sans" panose="020B0606030504020204" pitchFamily="34" charset="0"/>
                <a:cs typeface="Open Sans" panose="020B0606030504020204" pitchFamily="34" charset="0"/>
              </a:rPr>
              <a:t>Q7: If you are under 18, is it ok to look at pornography online?</a:t>
            </a:r>
          </a:p>
        </p:txBody>
      </p:sp>
      <p:sp>
        <p:nvSpPr>
          <p:cNvPr id="34819" name="TextBox 11">
            <a:extLst>
              <a:ext uri="{FF2B5EF4-FFF2-40B4-BE49-F238E27FC236}">
                <a16:creationId xmlns:a16="http://schemas.microsoft.com/office/drawing/2014/main" id="{7ABF7B50-61FA-934B-B075-9DF3B646E28B}"/>
              </a:ext>
            </a:extLst>
          </p:cNvPr>
          <p:cNvSpPr txBox="1">
            <a:spLocks noChangeArrowheads="1"/>
          </p:cNvSpPr>
          <p:nvPr/>
        </p:nvSpPr>
        <p:spPr bwMode="auto">
          <a:xfrm>
            <a:off x="4268343" y="5672505"/>
            <a:ext cx="652743" cy="603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defTabSz="422041" eaLnBrk="1" hangingPunct="1">
              <a:spcBef>
                <a:spcPct val="0"/>
              </a:spcBef>
              <a:buNone/>
            </a:pPr>
            <a:r>
              <a:rPr lang="en-US" altLang="en-US" sz="3323" i="1">
                <a:solidFill>
                  <a:srgbClr val="366AB3"/>
                </a:solidFill>
                <a:latin typeface="Open Sans Light" panose="020B0306030504020204" pitchFamily="34" charset="0"/>
                <a:cs typeface="Open Sans Light" panose="020B0306030504020204" pitchFamily="34" charset="0"/>
              </a:rPr>
              <a:t>10</a:t>
            </a:r>
          </a:p>
        </p:txBody>
      </p:sp>
      <p:sp>
        <p:nvSpPr>
          <p:cNvPr id="23556" name="Title 1">
            <a:extLst>
              <a:ext uri="{FF2B5EF4-FFF2-40B4-BE49-F238E27FC236}">
                <a16:creationId xmlns:a16="http://schemas.microsoft.com/office/drawing/2014/main" id="{981B6DB4-8E63-0F48-AFB3-626B85CBEBCE}"/>
              </a:ext>
            </a:extLst>
          </p:cNvPr>
          <p:cNvSpPr txBox="1">
            <a:spLocks/>
          </p:cNvSpPr>
          <p:nvPr/>
        </p:nvSpPr>
        <p:spPr bwMode="auto">
          <a:xfrm>
            <a:off x="1900605" y="455736"/>
            <a:ext cx="5241680" cy="565638"/>
          </a:xfrm>
          <a:prstGeom prst="rect">
            <a:avLst/>
          </a:prstGeom>
          <a:noFill/>
          <a:ln>
            <a:noFill/>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22041" eaLnBrk="1" hangingPunct="1">
              <a:spcBef>
                <a:spcPct val="0"/>
              </a:spcBef>
              <a:buNone/>
              <a:defRPr/>
            </a:pPr>
            <a:r>
              <a:rPr lang="en-US" altLang="en-US" sz="2585" dirty="0">
                <a:solidFill>
                  <a:prstClr val="black">
                    <a:lumMod val="65000"/>
                    <a:lumOff val="35000"/>
                  </a:prstClr>
                </a:solidFill>
                <a:latin typeface="Open Sans Light" panose="020B0306030504020204" pitchFamily="34" charset="0"/>
                <a:cs typeface="Open Sans Light" panose="020B0306030504020204" pitchFamily="34" charset="0"/>
              </a:rPr>
              <a:t>Things you can, </a:t>
            </a:r>
            <a:r>
              <a:rPr lang="en-US" altLang="en-US" sz="2585" i="1" dirty="0">
                <a:solidFill>
                  <a:prstClr val="black">
                    <a:lumMod val="65000"/>
                    <a:lumOff val="35000"/>
                  </a:prstClr>
                </a:solidFill>
                <a:latin typeface="Open Sans Light" panose="020B0306030504020204" pitchFamily="34" charset="0"/>
                <a:cs typeface="Open Sans Light" panose="020B0306030504020204" pitchFamily="34" charset="0"/>
              </a:rPr>
              <a:t>and cannot do</a:t>
            </a:r>
          </a:p>
          <a:p>
            <a:pPr defTabSz="422041" eaLnBrk="1" hangingPunct="1">
              <a:spcBef>
                <a:spcPct val="0"/>
              </a:spcBef>
              <a:buNone/>
              <a:defRPr/>
            </a:pPr>
            <a:r>
              <a:rPr lang="en-US" altLang="en-US" sz="2585" dirty="0">
                <a:solidFill>
                  <a:prstClr val="black">
                    <a:lumMod val="65000"/>
                    <a:lumOff val="35000"/>
                  </a:prstClr>
                </a:solidFill>
                <a:latin typeface="Open Sans Light" panose="020B0306030504020204" pitchFamily="34" charset="0"/>
                <a:cs typeface="Open Sans Light" panose="020B0306030504020204" pitchFamily="34" charset="0"/>
              </a:rPr>
              <a:t> </a:t>
            </a:r>
            <a:br>
              <a:rPr lang="en-US" altLang="en-US" sz="2585" dirty="0">
                <a:solidFill>
                  <a:prstClr val="black">
                    <a:lumMod val="65000"/>
                    <a:lumOff val="35000"/>
                  </a:prstClr>
                </a:solidFill>
                <a:latin typeface="Open Sans Light" panose="020B0306030504020204" pitchFamily="34" charset="0"/>
                <a:cs typeface="Open Sans Light" panose="020B0306030504020204" pitchFamily="34" charset="0"/>
              </a:rPr>
            </a:br>
            <a:endParaRPr lang="en-US" altLang="en-US" sz="2585" dirty="0">
              <a:solidFill>
                <a:prstClr val="black">
                  <a:lumMod val="65000"/>
                  <a:lumOff val="35000"/>
                </a:prstClr>
              </a:solidFill>
              <a:latin typeface="Open Sans Light" panose="020B0306030504020204" pitchFamily="34" charset="0"/>
              <a:cs typeface="Open Sans Light" panose="020B0306030504020204" pitchFamily="34" charset="0"/>
            </a:endParaRPr>
          </a:p>
        </p:txBody>
      </p:sp>
      <p:sp>
        <p:nvSpPr>
          <p:cNvPr id="23557" name="TextBox 7">
            <a:extLst>
              <a:ext uri="{FF2B5EF4-FFF2-40B4-BE49-F238E27FC236}">
                <a16:creationId xmlns:a16="http://schemas.microsoft.com/office/drawing/2014/main" id="{7EC9C4B1-4E40-CA4F-8729-CEA620DC51C9}"/>
              </a:ext>
            </a:extLst>
          </p:cNvPr>
          <p:cNvSpPr txBox="1">
            <a:spLocks noChangeArrowheads="1"/>
          </p:cNvSpPr>
          <p:nvPr/>
        </p:nvSpPr>
        <p:spPr bwMode="auto">
          <a:xfrm>
            <a:off x="4007828" y="698989"/>
            <a:ext cx="2343911" cy="1029834"/>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22041" eaLnBrk="1" hangingPunct="1">
              <a:spcBef>
                <a:spcPct val="0"/>
              </a:spcBef>
              <a:buNone/>
              <a:defRPr/>
            </a:pPr>
            <a:r>
              <a:rPr lang="en-US" altLang="en-US" sz="6092" dirty="0">
                <a:solidFill>
                  <a:prstClr val="black">
                    <a:lumMod val="65000"/>
                    <a:lumOff val="35000"/>
                  </a:prstClr>
                </a:solidFill>
                <a:latin typeface="Open Sans Light" panose="020B0306030504020204" pitchFamily="34" charset="0"/>
                <a:cs typeface="Open Sans Light" panose="020B0306030504020204" pitchFamily="34" charset="0"/>
              </a:rPr>
              <a:t>online</a:t>
            </a:r>
            <a:endParaRPr lang="en-US" altLang="en-US" sz="6646" b="1" dirty="0">
              <a:solidFill>
                <a:prstClr val="black">
                  <a:lumMod val="65000"/>
                  <a:lumOff val="35000"/>
                </a:prstClr>
              </a:solidFill>
              <a:latin typeface="Open Sans" panose="020B0606030504020204" pitchFamily="34" charset="0"/>
              <a:cs typeface="Open Sans" panose="020B0606030504020204" pitchFamily="34" charset="0"/>
            </a:endParaRPr>
          </a:p>
        </p:txBody>
      </p:sp>
      <p:sp>
        <p:nvSpPr>
          <p:cNvPr id="23558" name="TextBox 15">
            <a:extLst>
              <a:ext uri="{FF2B5EF4-FFF2-40B4-BE49-F238E27FC236}">
                <a16:creationId xmlns:a16="http://schemas.microsoft.com/office/drawing/2014/main" id="{411E93B6-BAFF-8440-89E7-1A6F4E48373D}"/>
              </a:ext>
            </a:extLst>
          </p:cNvPr>
          <p:cNvSpPr txBox="1">
            <a:spLocks noChangeArrowheads="1"/>
          </p:cNvSpPr>
          <p:nvPr/>
        </p:nvSpPr>
        <p:spPr bwMode="auto">
          <a:xfrm>
            <a:off x="1459524" y="2961543"/>
            <a:ext cx="7429500" cy="2486757"/>
          </a:xfrm>
          <a:prstGeom prst="rect">
            <a:avLst/>
          </a:prstGeom>
          <a:noFill/>
          <a:ln>
            <a:noFill/>
          </a:ln>
        </p:spPr>
        <p:txBody>
          <a:bodyPr wrap="none"/>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422041" indent="-422041" defTabSz="422041" eaLnBrk="1" hangingPunct="1">
              <a:spcBef>
                <a:spcPct val="0"/>
              </a:spcBef>
              <a:buFont typeface="Calibri" panose="020F0502020204030204" pitchFamily="34" charset="0"/>
              <a:buAutoNum type="alphaLcParenR"/>
              <a:defRPr/>
            </a:pPr>
            <a:r>
              <a:rPr lang="en-US" altLang="en-US" sz="2215" dirty="0">
                <a:solidFill>
                  <a:prstClr val="black">
                    <a:lumMod val="85000"/>
                    <a:lumOff val="15000"/>
                  </a:prstClr>
                </a:solidFill>
                <a:latin typeface="Open Sans" panose="020B0606030504020204" pitchFamily="34" charset="0"/>
                <a:cs typeface="Open Sans" panose="020B0606030504020204" pitchFamily="34" charset="0"/>
              </a:rPr>
              <a:t>No. If you get caught by the police you </a:t>
            </a:r>
            <a:br>
              <a:rPr lang="en-US" altLang="en-US" sz="2215" dirty="0">
                <a:solidFill>
                  <a:prstClr val="black">
                    <a:lumMod val="85000"/>
                    <a:lumOff val="15000"/>
                  </a:prstClr>
                </a:solidFill>
                <a:latin typeface="Open Sans" panose="020B0606030504020204" pitchFamily="34" charset="0"/>
                <a:cs typeface="Open Sans" panose="020B0606030504020204" pitchFamily="34" charset="0"/>
              </a:rPr>
            </a:br>
            <a:r>
              <a:rPr lang="en-US" altLang="en-US" sz="2215" dirty="0">
                <a:solidFill>
                  <a:prstClr val="black">
                    <a:lumMod val="85000"/>
                    <a:lumOff val="15000"/>
                  </a:prstClr>
                </a:solidFill>
                <a:latin typeface="Open Sans" panose="020B0606030504020204" pitchFamily="34" charset="0"/>
                <a:cs typeface="Open Sans" panose="020B0606030504020204" pitchFamily="34" charset="0"/>
              </a:rPr>
              <a:t>can get prosecuted </a:t>
            </a:r>
          </a:p>
          <a:p>
            <a:pPr marL="422041" indent="-422041" defTabSz="422041" eaLnBrk="1" hangingPunct="1">
              <a:spcBef>
                <a:spcPct val="0"/>
              </a:spcBef>
              <a:buFont typeface="Calibri" panose="020F0502020204030204" pitchFamily="34" charset="0"/>
              <a:buAutoNum type="alphaLcParenR"/>
              <a:defRPr/>
            </a:pPr>
            <a:endParaRPr lang="en-US" altLang="en-US" sz="2215" dirty="0">
              <a:solidFill>
                <a:prstClr val="black">
                  <a:lumMod val="85000"/>
                  <a:lumOff val="15000"/>
                </a:prstClr>
              </a:solidFill>
              <a:latin typeface="Open Sans" panose="020B0606030504020204" pitchFamily="34" charset="0"/>
              <a:cs typeface="Open Sans" panose="020B0606030504020204" pitchFamily="34" charset="0"/>
            </a:endParaRPr>
          </a:p>
          <a:p>
            <a:pPr marL="422041" indent="-422041" defTabSz="422041" eaLnBrk="1" hangingPunct="1">
              <a:spcBef>
                <a:spcPct val="0"/>
              </a:spcBef>
              <a:buFont typeface="Calibri" panose="020F0502020204030204" pitchFamily="34" charset="0"/>
              <a:buAutoNum type="alphaLcParenR"/>
              <a:defRPr/>
            </a:pPr>
            <a:r>
              <a:rPr lang="en-US" altLang="en-US" sz="2215" dirty="0">
                <a:solidFill>
                  <a:prstClr val="black">
                    <a:lumMod val="85000"/>
                    <a:lumOff val="15000"/>
                  </a:prstClr>
                </a:solidFill>
                <a:latin typeface="Open Sans" panose="020B0606030504020204" pitchFamily="34" charset="0"/>
                <a:cs typeface="Open Sans" panose="020B0606030504020204" pitchFamily="34" charset="0"/>
              </a:rPr>
              <a:t>Yes, so long as I don’t lie about my age</a:t>
            </a:r>
          </a:p>
          <a:p>
            <a:pPr marL="422041" indent="-422041" defTabSz="422041" eaLnBrk="1" hangingPunct="1">
              <a:spcBef>
                <a:spcPct val="0"/>
              </a:spcBef>
              <a:buFont typeface="Calibri" panose="020F0502020204030204" pitchFamily="34" charset="0"/>
              <a:buAutoNum type="alphaLcParenR"/>
              <a:defRPr/>
            </a:pPr>
            <a:endParaRPr lang="en-US" altLang="en-US" sz="2215" dirty="0">
              <a:solidFill>
                <a:prstClr val="black">
                  <a:lumMod val="85000"/>
                  <a:lumOff val="15000"/>
                </a:prstClr>
              </a:solidFill>
              <a:latin typeface="Open Sans" panose="020B0606030504020204" pitchFamily="34" charset="0"/>
              <a:cs typeface="Open Sans" panose="020B0606030504020204" pitchFamily="34" charset="0"/>
            </a:endParaRPr>
          </a:p>
          <a:p>
            <a:pPr marL="422041" indent="-422041" defTabSz="422041" eaLnBrk="1" hangingPunct="1">
              <a:spcBef>
                <a:spcPct val="0"/>
              </a:spcBef>
              <a:buFont typeface="Calibri" panose="020F0502020204030204" pitchFamily="34" charset="0"/>
              <a:buAutoNum type="alphaLcParenR"/>
              <a:defRPr/>
            </a:pPr>
            <a:r>
              <a:rPr lang="en-US" altLang="en-US" sz="2215" dirty="0">
                <a:solidFill>
                  <a:prstClr val="black">
                    <a:lumMod val="85000"/>
                    <a:lumOff val="15000"/>
                  </a:prstClr>
                </a:solidFill>
                <a:latin typeface="Open Sans" panose="020B0606030504020204" pitchFamily="34" charset="0"/>
                <a:cs typeface="Open Sans" panose="020B0606030504020204" pitchFamily="34" charset="0"/>
              </a:rPr>
              <a:t>You should consider whether it’s appropriate </a:t>
            </a:r>
            <a:br>
              <a:rPr lang="en-US" altLang="en-US" sz="2215" dirty="0">
                <a:solidFill>
                  <a:prstClr val="black">
                    <a:lumMod val="85000"/>
                    <a:lumOff val="15000"/>
                  </a:prstClr>
                </a:solidFill>
                <a:latin typeface="Open Sans" panose="020B0606030504020204" pitchFamily="34" charset="0"/>
                <a:cs typeface="Open Sans" panose="020B0606030504020204" pitchFamily="34" charset="0"/>
              </a:rPr>
            </a:br>
            <a:r>
              <a:rPr lang="en-US" altLang="en-US" sz="2215" dirty="0">
                <a:solidFill>
                  <a:prstClr val="black">
                    <a:lumMod val="85000"/>
                    <a:lumOff val="15000"/>
                  </a:prstClr>
                </a:solidFill>
                <a:latin typeface="Open Sans" panose="020B0606030504020204" pitchFamily="34" charset="0"/>
                <a:cs typeface="Open Sans" panose="020B0606030504020204" pitchFamily="34" charset="0"/>
              </a:rPr>
              <a:t>for you to view the material</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9">
            <a:extLst>
              <a:ext uri="{FF2B5EF4-FFF2-40B4-BE49-F238E27FC236}">
                <a16:creationId xmlns:a16="http://schemas.microsoft.com/office/drawing/2014/main" id="{A76C9820-1BBF-D541-8A9A-91A31F9E24F0}"/>
              </a:ext>
            </a:extLst>
          </p:cNvPr>
          <p:cNvSpPr txBox="1">
            <a:spLocks noChangeArrowheads="1"/>
          </p:cNvSpPr>
          <p:nvPr/>
        </p:nvSpPr>
        <p:spPr bwMode="auto">
          <a:xfrm>
            <a:off x="1864895" y="2894135"/>
            <a:ext cx="5173580" cy="2081339"/>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22041" eaLnBrk="1" hangingPunct="1">
              <a:spcBef>
                <a:spcPct val="0"/>
              </a:spcBef>
              <a:buNone/>
              <a:defRPr/>
            </a:pPr>
            <a:r>
              <a:rPr lang="en-US" altLang="en-US" sz="2585" b="1" dirty="0">
                <a:solidFill>
                  <a:schemeClr val="tx1">
                    <a:lumMod val="65000"/>
                    <a:lumOff val="3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In groups, come up with a list of online do’s and don’ts.</a:t>
            </a:r>
          </a:p>
          <a:p>
            <a:pPr defTabSz="422041" eaLnBrk="1" hangingPunct="1">
              <a:spcBef>
                <a:spcPct val="0"/>
              </a:spcBef>
              <a:buNone/>
              <a:defRPr/>
            </a:pPr>
            <a:endParaRPr lang="en-US" altLang="en-US" sz="2585" b="1" dirty="0">
              <a:solidFill>
                <a:schemeClr val="tx1">
                  <a:lumMod val="65000"/>
                  <a:lumOff val="35000"/>
                </a:schemeClr>
              </a:solidFill>
              <a:latin typeface="Open Sans Semibold" panose="020B0606030504020204" pitchFamily="34" charset="0"/>
              <a:ea typeface="Open Sans Semibold" panose="020B0606030504020204" pitchFamily="34" charset="0"/>
              <a:cs typeface="Open Sans Semibold" panose="020B0606030504020204" pitchFamily="34" charset="0"/>
            </a:endParaRPr>
          </a:p>
          <a:p>
            <a:pPr defTabSz="422041" eaLnBrk="1" hangingPunct="1">
              <a:spcBef>
                <a:spcPct val="0"/>
              </a:spcBef>
              <a:buNone/>
              <a:defRPr/>
            </a:pPr>
            <a:r>
              <a:rPr lang="en-US" altLang="en-US" sz="2585" b="1" dirty="0">
                <a:solidFill>
                  <a:schemeClr val="tx1">
                    <a:lumMod val="65000"/>
                    <a:lumOff val="3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Use the template to build your rules for the internet.  </a:t>
            </a:r>
          </a:p>
        </p:txBody>
      </p:sp>
      <p:sp>
        <p:nvSpPr>
          <p:cNvPr id="36866" name="TextBox 11">
            <a:extLst>
              <a:ext uri="{FF2B5EF4-FFF2-40B4-BE49-F238E27FC236}">
                <a16:creationId xmlns:a16="http://schemas.microsoft.com/office/drawing/2014/main" id="{4F2A460C-82FB-5644-A084-2A90AEC5F62B}"/>
              </a:ext>
            </a:extLst>
          </p:cNvPr>
          <p:cNvSpPr txBox="1">
            <a:spLocks noChangeArrowheads="1"/>
          </p:cNvSpPr>
          <p:nvPr/>
        </p:nvSpPr>
        <p:spPr bwMode="auto">
          <a:xfrm>
            <a:off x="4268343" y="5672505"/>
            <a:ext cx="652743" cy="603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defTabSz="422041" eaLnBrk="1" hangingPunct="1">
              <a:spcBef>
                <a:spcPct val="0"/>
              </a:spcBef>
              <a:buNone/>
            </a:pPr>
            <a:r>
              <a:rPr lang="en-US" altLang="en-US" sz="3323" i="1">
                <a:solidFill>
                  <a:srgbClr val="366AB3"/>
                </a:solidFill>
                <a:latin typeface="Open Sans Light" panose="020B0306030504020204" pitchFamily="34" charset="0"/>
                <a:cs typeface="Open Sans Light" panose="020B0306030504020204" pitchFamily="34" charset="0"/>
              </a:rPr>
              <a:t>11</a:t>
            </a:r>
          </a:p>
        </p:txBody>
      </p:sp>
      <p:sp>
        <p:nvSpPr>
          <p:cNvPr id="36867" name="Title 1">
            <a:extLst>
              <a:ext uri="{FF2B5EF4-FFF2-40B4-BE49-F238E27FC236}">
                <a16:creationId xmlns:a16="http://schemas.microsoft.com/office/drawing/2014/main" id="{F442C4C1-EDDD-7148-BC11-7EED3D935F0A}"/>
              </a:ext>
            </a:extLst>
          </p:cNvPr>
          <p:cNvSpPr txBox="1">
            <a:spLocks/>
          </p:cNvSpPr>
          <p:nvPr/>
        </p:nvSpPr>
        <p:spPr bwMode="auto">
          <a:xfrm>
            <a:off x="804497" y="685800"/>
            <a:ext cx="5140569" cy="49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22041" eaLnBrk="1" hangingPunct="1">
              <a:spcBef>
                <a:spcPct val="0"/>
              </a:spcBef>
              <a:buNone/>
            </a:pPr>
            <a:r>
              <a:rPr lang="en-US" altLang="en-US" sz="2954" dirty="0">
                <a:solidFill>
                  <a:srgbClr val="A94389"/>
                </a:solidFill>
                <a:latin typeface="Open Sans Light" panose="020B0306030504020204" pitchFamily="34" charset="0"/>
                <a:cs typeface="Open Sans Light" panose="020B0306030504020204" pitchFamily="34" charset="0"/>
              </a:rPr>
              <a:t>How can young people </a:t>
            </a:r>
            <a:r>
              <a:rPr lang="en-US" altLang="en-US" sz="2954" i="1" dirty="0">
                <a:solidFill>
                  <a:srgbClr val="A94389"/>
                </a:solidFill>
                <a:latin typeface="Open Sans Light" panose="020B0306030504020204" pitchFamily="34" charset="0"/>
                <a:cs typeface="Open Sans Light" panose="020B0306030504020204" pitchFamily="34" charset="0"/>
              </a:rPr>
              <a:t>avoid</a:t>
            </a:r>
          </a:p>
          <a:p>
            <a:pPr defTabSz="422041" eaLnBrk="1" hangingPunct="1">
              <a:spcBef>
                <a:spcPct val="0"/>
              </a:spcBef>
              <a:buNone/>
            </a:pPr>
            <a:r>
              <a:rPr lang="en-US" altLang="en-US" sz="2954" dirty="0">
                <a:solidFill>
                  <a:srgbClr val="A94389"/>
                </a:solidFill>
                <a:latin typeface="Open Sans Light" panose="020B0306030504020204" pitchFamily="34" charset="0"/>
                <a:cs typeface="Open Sans Light" panose="020B0306030504020204" pitchFamily="34" charset="0"/>
              </a:rPr>
              <a:t> </a:t>
            </a:r>
            <a:br>
              <a:rPr lang="en-US" altLang="en-US" sz="2954" dirty="0">
                <a:solidFill>
                  <a:srgbClr val="A94389"/>
                </a:solidFill>
                <a:latin typeface="Open Sans Light" panose="020B0306030504020204" pitchFamily="34" charset="0"/>
                <a:cs typeface="Open Sans Light" panose="020B0306030504020204" pitchFamily="34" charset="0"/>
              </a:rPr>
            </a:br>
            <a:endParaRPr lang="en-US" altLang="en-US" sz="2954" dirty="0">
              <a:solidFill>
                <a:srgbClr val="A94389"/>
              </a:solidFill>
              <a:latin typeface="Open Sans Light" panose="020B0306030504020204" pitchFamily="34" charset="0"/>
              <a:cs typeface="Open Sans Light" panose="020B0306030504020204" pitchFamily="34" charset="0"/>
            </a:endParaRPr>
          </a:p>
        </p:txBody>
      </p:sp>
      <p:sp>
        <p:nvSpPr>
          <p:cNvPr id="36868" name="TextBox 6">
            <a:extLst>
              <a:ext uri="{FF2B5EF4-FFF2-40B4-BE49-F238E27FC236}">
                <a16:creationId xmlns:a16="http://schemas.microsoft.com/office/drawing/2014/main" id="{2D7EFF3F-FB89-E94B-89EE-CCFFB86D7B22}"/>
              </a:ext>
            </a:extLst>
          </p:cNvPr>
          <p:cNvSpPr txBox="1">
            <a:spLocks noChangeArrowheads="1"/>
          </p:cNvSpPr>
          <p:nvPr/>
        </p:nvSpPr>
        <p:spPr bwMode="auto">
          <a:xfrm>
            <a:off x="1521069" y="1167913"/>
            <a:ext cx="7206762" cy="54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22041" eaLnBrk="1" hangingPunct="1">
              <a:spcBef>
                <a:spcPct val="0"/>
              </a:spcBef>
              <a:buNone/>
            </a:pPr>
            <a:r>
              <a:rPr lang="en-US" altLang="en-US" sz="2954" i="1" dirty="0">
                <a:solidFill>
                  <a:srgbClr val="A94389"/>
                </a:solidFill>
                <a:latin typeface="Open Sans" panose="020B0606030504020204" pitchFamily="34" charset="0"/>
                <a:ea typeface="Open Sans" panose="020B0606030504020204" pitchFamily="34" charset="0"/>
                <a:cs typeface="Open Sans" panose="020B0606030504020204" pitchFamily="34" charset="0"/>
              </a:rPr>
              <a:t>negative consequences </a:t>
            </a:r>
            <a:r>
              <a:rPr lang="en-US" altLang="en-US" sz="2954" i="1" dirty="0">
                <a:solidFill>
                  <a:srgbClr val="A94389"/>
                </a:solidFill>
                <a:latin typeface="Open Sans Light" panose="020B0306030504020204" pitchFamily="34" charset="0"/>
                <a:cs typeface="Open Sans Light" panose="020B0306030504020204" pitchFamily="34" charset="0"/>
              </a:rPr>
              <a:t>from things they do</a:t>
            </a:r>
          </a:p>
        </p:txBody>
      </p:sp>
      <p:sp>
        <p:nvSpPr>
          <p:cNvPr id="36869" name="TextBox 7">
            <a:extLst>
              <a:ext uri="{FF2B5EF4-FFF2-40B4-BE49-F238E27FC236}">
                <a16:creationId xmlns:a16="http://schemas.microsoft.com/office/drawing/2014/main" id="{C6E2C5C3-225D-D34A-8729-CCDDC70B9267}"/>
              </a:ext>
            </a:extLst>
          </p:cNvPr>
          <p:cNvSpPr txBox="1">
            <a:spLocks noChangeArrowheads="1"/>
          </p:cNvSpPr>
          <p:nvPr/>
        </p:nvSpPr>
        <p:spPr bwMode="auto">
          <a:xfrm>
            <a:off x="4777155" y="1419958"/>
            <a:ext cx="2743059" cy="1228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22041" eaLnBrk="1" hangingPunct="1">
              <a:spcBef>
                <a:spcPct val="0"/>
              </a:spcBef>
              <a:buNone/>
            </a:pPr>
            <a:r>
              <a:rPr lang="en-US" altLang="en-US" sz="6092" dirty="0">
                <a:solidFill>
                  <a:srgbClr val="A94389"/>
                </a:solidFill>
                <a:latin typeface="Open Sans Light" panose="020B0306030504020204" pitchFamily="34" charset="0"/>
                <a:cs typeface="Open Sans Light" panose="020B0306030504020204" pitchFamily="34" charset="0"/>
              </a:rPr>
              <a:t>online</a:t>
            </a:r>
            <a:r>
              <a:rPr lang="en-US" altLang="en-US" sz="7385" b="1" dirty="0">
                <a:solidFill>
                  <a:srgbClr val="A94389"/>
                </a:solidFill>
                <a:latin typeface="Open Sans Light" panose="020B0306030504020204" pitchFamily="34" charset="0"/>
                <a:cs typeface="Open Sans Light" panose="020B0306030504020204" pitchFamily="34" charset="0"/>
              </a:rPr>
              <a:t>?</a:t>
            </a:r>
            <a:endParaRPr lang="en-US" altLang="en-US" sz="7385" b="1" dirty="0">
              <a:solidFill>
                <a:srgbClr val="A94389"/>
              </a:solidFill>
              <a:latin typeface="Open Sans" panose="020B0606030504020204" pitchFamily="34" charset="0"/>
              <a:cs typeface="Open Sans" panose="020B0606030504020204" pitchFamily="34"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D0B894A-3269-DB4F-9E2B-0F9B4F88DAA6}"/>
              </a:ext>
            </a:extLst>
          </p:cNvPr>
          <p:cNvSpPr txBox="1"/>
          <p:nvPr/>
        </p:nvSpPr>
        <p:spPr>
          <a:xfrm>
            <a:off x="0" y="3429000"/>
            <a:ext cx="9143999" cy="861774"/>
          </a:xfrm>
          <a:prstGeom prst="rect">
            <a:avLst/>
          </a:prstGeom>
          <a:solidFill>
            <a:srgbClr val="A94389"/>
          </a:solidFill>
        </p:spPr>
        <p:txBody>
          <a:bodyPr wrap="square" lIns="822960" tIns="182880" bIns="182880">
            <a:spAutoFit/>
          </a:bodyPr>
          <a:lstStyle/>
          <a:p>
            <a:pPr eaLnBrk="1" fontAlgn="auto" hangingPunct="1">
              <a:spcBef>
                <a:spcPts val="0"/>
              </a:spcBef>
              <a:spcAft>
                <a:spcPts val="0"/>
              </a:spcAft>
              <a:defRPr/>
            </a:pPr>
            <a:r>
              <a:rPr lang="en-US" sz="3200" b="1" dirty="0">
                <a:solidFill>
                  <a:schemeClr val="bg1"/>
                </a:solidFill>
                <a:latin typeface="Open Sans"/>
                <a:ea typeface="+mn-ea"/>
                <a:cs typeface="Open Sans"/>
              </a:rPr>
              <a:t>End of Part 7</a:t>
            </a:r>
            <a:endParaRPr lang="en-US" sz="3200" b="1" dirty="0">
              <a:solidFill>
                <a:schemeClr val="bg1"/>
              </a:solidFill>
              <a:latin typeface="Open Sans Light"/>
              <a:ea typeface="+mn-ea"/>
              <a:cs typeface="Open Sans Light"/>
            </a:endParaRPr>
          </a:p>
        </p:txBody>
      </p:sp>
      <p:pic>
        <p:nvPicPr>
          <p:cNvPr id="4" name="Picture 3" descr="Logo&#10;&#10;Description automatically generated">
            <a:extLst>
              <a:ext uri="{FF2B5EF4-FFF2-40B4-BE49-F238E27FC236}">
                <a16:creationId xmlns:a16="http://schemas.microsoft.com/office/drawing/2014/main" id="{893E359A-BAF1-9345-8BE0-1759543A1F2F}"/>
              </a:ext>
            </a:extLst>
          </p:cNvPr>
          <p:cNvPicPr>
            <a:picLocks noChangeAspect="1"/>
          </p:cNvPicPr>
          <p:nvPr/>
        </p:nvPicPr>
        <p:blipFill>
          <a:blip r:embed="rId4"/>
          <a:stretch>
            <a:fillRect/>
          </a:stretch>
        </p:blipFill>
        <p:spPr>
          <a:xfrm>
            <a:off x="930748" y="457201"/>
            <a:ext cx="1282367" cy="1313234"/>
          </a:xfrm>
          <a:prstGeom prst="rect">
            <a:avLst/>
          </a:prstGeom>
        </p:spPr>
      </p:pic>
    </p:spTree>
    <p:custDataLst>
      <p:tags r:id="rId1"/>
    </p:custDataLst>
    <p:extLst>
      <p:ext uri="{BB962C8B-B14F-4D97-AF65-F5344CB8AC3E}">
        <p14:creationId xmlns:p14="http://schemas.microsoft.com/office/powerpoint/2010/main" val="5391483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8A6D36-5034-FB49-96CF-D453F0BD45F8}"/>
              </a:ext>
            </a:extLst>
          </p:cNvPr>
          <p:cNvSpPr txBox="1"/>
          <p:nvPr/>
        </p:nvSpPr>
        <p:spPr>
          <a:xfrm>
            <a:off x="0" y="3429000"/>
            <a:ext cx="9143999" cy="846386"/>
          </a:xfrm>
          <a:prstGeom prst="rect">
            <a:avLst/>
          </a:prstGeom>
          <a:solidFill>
            <a:srgbClr val="794A8C"/>
          </a:solidFill>
        </p:spPr>
        <p:txBody>
          <a:bodyPr wrap="square" lIns="822960" tIns="182880" bIns="182880">
            <a:spAutoFit/>
          </a:bodyPr>
          <a:lstStyle/>
          <a:p>
            <a:pPr defTabSz="374081" eaLnBrk="1" hangingPunct="1"/>
            <a:r>
              <a:rPr lang="en-US" altLang="en-US" sz="3100" b="1" dirty="0">
                <a:solidFill>
                  <a:schemeClr val="bg1"/>
                </a:solidFill>
                <a:latin typeface="Open Sans" panose="020B0606030504020204" pitchFamily="34" charset="0"/>
                <a:cs typeface="Open Sans" panose="020B0606030504020204" pitchFamily="34" charset="0"/>
              </a:rPr>
              <a:t>Part 8: Your </a:t>
            </a:r>
            <a:r>
              <a:rPr lang="en-US" altLang="en-US" sz="3100" b="1">
                <a:solidFill>
                  <a:schemeClr val="bg1"/>
                </a:solidFill>
                <a:latin typeface="Open Sans" panose="020B0606030504020204" pitchFamily="34" charset="0"/>
                <a:cs typeface="Open Sans" panose="020B0606030504020204" pitchFamily="34" charset="0"/>
              </a:rPr>
              <a:t>digital world</a:t>
            </a:r>
            <a:endParaRPr lang="en-US" altLang="en-US" sz="3200" b="1" dirty="0">
              <a:solidFill>
                <a:schemeClr val="bg1"/>
              </a:solidFill>
              <a:latin typeface="Open Sans Light" panose="020B0306030504020204" pitchFamily="34" charset="0"/>
              <a:cs typeface="Open Sans Light" panose="020B0306030504020204" pitchFamily="34" charset="0"/>
            </a:endParaRPr>
          </a:p>
        </p:txBody>
      </p:sp>
      <p:pic>
        <p:nvPicPr>
          <p:cNvPr id="4" name="Picture 3" descr="Logo&#10;&#10;Description automatically generated">
            <a:extLst>
              <a:ext uri="{FF2B5EF4-FFF2-40B4-BE49-F238E27FC236}">
                <a16:creationId xmlns:a16="http://schemas.microsoft.com/office/drawing/2014/main" id="{2822B3C6-BBF2-F341-B076-7CA8E35151EC}"/>
              </a:ext>
            </a:extLst>
          </p:cNvPr>
          <p:cNvPicPr>
            <a:picLocks noChangeAspect="1"/>
          </p:cNvPicPr>
          <p:nvPr/>
        </p:nvPicPr>
        <p:blipFill>
          <a:blip r:embed="rId3"/>
          <a:stretch>
            <a:fillRect/>
          </a:stretch>
        </p:blipFill>
        <p:spPr>
          <a:xfrm>
            <a:off x="930748" y="457200"/>
            <a:ext cx="2042289" cy="2091447"/>
          </a:xfrm>
          <a:prstGeom prst="rect">
            <a:avLst/>
          </a:prstGeom>
        </p:spPr>
      </p:pic>
    </p:spTree>
    <p:extLst>
      <p:ext uri="{BB962C8B-B14F-4D97-AF65-F5344CB8AC3E}">
        <p14:creationId xmlns:p14="http://schemas.microsoft.com/office/powerpoint/2010/main" val="133791560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794A8C"/>
        </a:solidFill>
        <a:effectLst/>
      </p:bgPr>
    </p:bg>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765755FF-092C-8547-A441-E6D660482710}"/>
              </a:ext>
            </a:extLst>
          </p:cNvPr>
          <p:cNvSpPr txBox="1">
            <a:spLocks/>
          </p:cNvSpPr>
          <p:nvPr/>
        </p:nvSpPr>
        <p:spPr bwMode="auto">
          <a:xfrm>
            <a:off x="1743075" y="352425"/>
            <a:ext cx="43132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1413" indent="-227013">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5986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58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30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02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74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46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6DBE45"/>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Learning</a:t>
            </a:r>
            <a:br>
              <a:rPr kumimoji="0" lang="en-US" altLang="en-US" sz="3200" b="0" i="0" u="none" strike="noStrike" kern="1200" cap="none" spc="0" normalizeH="0" baseline="0" noProof="0" dirty="0">
                <a:ln>
                  <a:noFill/>
                </a:ln>
                <a:solidFill>
                  <a:srgbClr val="366AB3"/>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br>
            <a:endParaRPr kumimoji="0" lang="en-US" altLang="en-US" sz="3200" b="0" i="0" u="none" strike="noStrike" kern="1200" cap="none" spc="0" normalizeH="0" baseline="0" noProof="0" dirty="0">
              <a:ln>
                <a:noFill/>
              </a:ln>
              <a:solidFill>
                <a:srgbClr val="366AB3"/>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endParaRPr>
          </a:p>
        </p:txBody>
      </p:sp>
      <p:sp>
        <p:nvSpPr>
          <p:cNvPr id="16387" name="TextBox 6">
            <a:extLst>
              <a:ext uri="{FF2B5EF4-FFF2-40B4-BE49-F238E27FC236}">
                <a16:creationId xmlns:a16="http://schemas.microsoft.com/office/drawing/2014/main" id="{759F0CC8-810C-4B43-B462-5F27DB895676}"/>
              </a:ext>
            </a:extLst>
          </p:cNvPr>
          <p:cNvSpPr txBox="1">
            <a:spLocks noChangeArrowheads="1"/>
          </p:cNvSpPr>
          <p:nvPr/>
        </p:nvSpPr>
        <p:spPr bwMode="auto">
          <a:xfrm>
            <a:off x="2928352" y="740778"/>
            <a:ext cx="43132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1413" indent="-227013">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5986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58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30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02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74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46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altLang="en-US" sz="7200" b="0" i="0" u="none" strike="noStrike" kern="1200" cap="none" spc="0" normalizeH="0" baseline="0" noProof="0" dirty="0">
                <a:ln>
                  <a:noFill/>
                </a:ln>
                <a:solidFill>
                  <a:prstClr val="white"/>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outcomes</a:t>
            </a:r>
            <a:endParaRPr kumimoji="0" lang="en-US" altLang="en-US" sz="7200" b="1" i="0" u="none" strike="noStrike" kern="1200" cap="none" spc="0" normalizeH="0" baseline="0" noProof="0" dirty="0">
              <a:ln>
                <a:noFill/>
              </a:ln>
              <a:solidFill>
                <a:prstClr val="white"/>
              </a:solidFill>
              <a:effectLst/>
              <a:uLnTx/>
              <a:uFillTx/>
              <a:latin typeface="Open Sans" panose="020B0606030504020204" pitchFamily="34" charset="0"/>
              <a:ea typeface="ＭＳ Ｐゴシック" panose="020B0600070205080204" pitchFamily="34" charset="-128"/>
              <a:cs typeface="Open Sans" panose="020B0606030504020204" pitchFamily="34" charset="0"/>
            </a:endParaRPr>
          </a:p>
        </p:txBody>
      </p:sp>
      <p:sp>
        <p:nvSpPr>
          <p:cNvPr id="16388" name="TextBox 16">
            <a:extLst>
              <a:ext uri="{FF2B5EF4-FFF2-40B4-BE49-F238E27FC236}">
                <a16:creationId xmlns:a16="http://schemas.microsoft.com/office/drawing/2014/main" id="{55D9293E-B31B-F949-A426-3DD43741B23D}"/>
              </a:ext>
            </a:extLst>
          </p:cNvPr>
          <p:cNvSpPr txBox="1">
            <a:spLocks noChangeArrowheads="1"/>
          </p:cNvSpPr>
          <p:nvPr/>
        </p:nvSpPr>
        <p:spPr bwMode="auto">
          <a:xfrm>
            <a:off x="4371975" y="5859463"/>
            <a:ext cx="4381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1413" indent="-227013">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5986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58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30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02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74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46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altLang="en-US" sz="3600" b="0" i="1" u="none" strike="noStrike" kern="1200" cap="none" spc="0" normalizeH="0" baseline="0" noProof="0" dirty="0">
                <a:ln>
                  <a:noFill/>
                </a:ln>
                <a:solidFill>
                  <a:srgbClr val="51B15D"/>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1</a:t>
            </a:r>
          </a:p>
        </p:txBody>
      </p:sp>
      <p:sp>
        <p:nvSpPr>
          <p:cNvPr id="2" name="TextBox 1">
            <a:extLst>
              <a:ext uri="{FF2B5EF4-FFF2-40B4-BE49-F238E27FC236}">
                <a16:creationId xmlns:a16="http://schemas.microsoft.com/office/drawing/2014/main" id="{3DBB1120-5E13-B14B-AE42-4E5C22353946}"/>
              </a:ext>
            </a:extLst>
          </p:cNvPr>
          <p:cNvSpPr txBox="1"/>
          <p:nvPr/>
        </p:nvSpPr>
        <p:spPr>
          <a:xfrm>
            <a:off x="1714750" y="2073811"/>
            <a:ext cx="5752599" cy="3785652"/>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altLang="en-US" sz="240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By the end of this lesson, you will have: </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altLang="en-US" sz="240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40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Reflected on what you’ve learned in earlier lessons</a:t>
            </a:r>
          </a:p>
          <a:p>
            <a:pPr marL="285750" marR="0" lvl="0" indent="-2857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altLang="en-US" sz="240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40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Discussed the implications of the online world for young people</a:t>
            </a:r>
          </a:p>
          <a:p>
            <a:pPr marL="285750" marR="0" lvl="0" indent="-2857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altLang="en-US" sz="240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40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Considered how the digital world </a:t>
            </a:r>
            <a:br>
              <a:rPr kumimoji="0" lang="en-US" altLang="en-US" sz="240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altLang="en-US" sz="240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can be improved</a:t>
            </a:r>
            <a:endParaRPr kumimoji="0" lang="en-US" sz="240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4D65A2DF-5C5E-7D4C-959A-BFBED73CA88F}"/>
              </a:ext>
            </a:extLst>
          </p:cNvPr>
          <p:cNvSpPr>
            <a:spLocks noGrp="1"/>
          </p:cNvSpPr>
          <p:nvPr>
            <p:ph type="ctrTitle"/>
          </p:nvPr>
        </p:nvSpPr>
        <p:spPr>
          <a:xfrm>
            <a:off x="2111375" y="227013"/>
            <a:ext cx="2671763" cy="533400"/>
          </a:xfrm>
        </p:spPr>
        <p:txBody>
          <a:bodyPr anchor="t"/>
          <a:lstStyle/>
          <a:p>
            <a:pPr algn="l" eaLnBrk="1" hangingPunct="1"/>
            <a:r>
              <a:rPr lang="en-US" altLang="en-US" sz="3600" dirty="0">
                <a:solidFill>
                  <a:srgbClr val="794A8C"/>
                </a:solidFill>
                <a:latin typeface="Open Sans Light" panose="020B0306030504020204" pitchFamily="34" charset="0"/>
                <a:ea typeface="ＭＳ Ｐゴシック" panose="020B0600070205080204" pitchFamily="34" charset="-128"/>
                <a:cs typeface="Open Sans Light" panose="020B0306030504020204" pitchFamily="34" charset="0"/>
              </a:rPr>
              <a:t>Your</a:t>
            </a:r>
            <a:r>
              <a:rPr lang="en-US" altLang="en-US" sz="3600" dirty="0">
                <a:solidFill>
                  <a:srgbClr val="366AB3"/>
                </a:solidFill>
                <a:latin typeface="Open Sans Light" panose="020B0306030504020204" pitchFamily="34" charset="0"/>
                <a:ea typeface="ＭＳ Ｐゴシック" panose="020B0600070205080204" pitchFamily="34" charset="-128"/>
                <a:cs typeface="Open Sans Light" panose="020B0306030504020204" pitchFamily="34" charset="0"/>
              </a:rPr>
              <a:t> </a:t>
            </a:r>
            <a:r>
              <a:rPr lang="en-US" altLang="en-US" sz="3600" dirty="0">
                <a:solidFill>
                  <a:srgbClr val="6DBE45"/>
                </a:solidFill>
                <a:latin typeface="Open Sans Light" panose="020B0306030504020204" pitchFamily="34" charset="0"/>
                <a:ea typeface="ＭＳ Ｐゴシック" panose="020B0600070205080204" pitchFamily="34" charset="-128"/>
                <a:cs typeface="Open Sans Light" panose="020B0306030504020204" pitchFamily="34" charset="0"/>
              </a:rPr>
              <a:t>digital</a:t>
            </a:r>
            <a:r>
              <a:rPr lang="en-US" altLang="en-US" sz="3600" dirty="0">
                <a:solidFill>
                  <a:srgbClr val="366AB3"/>
                </a:solidFill>
                <a:latin typeface="Open Sans Light" panose="020B0306030504020204" pitchFamily="34" charset="0"/>
                <a:ea typeface="ＭＳ Ｐゴシック" panose="020B0600070205080204" pitchFamily="34" charset="-128"/>
                <a:cs typeface="Open Sans Light" panose="020B0306030504020204" pitchFamily="34" charset="0"/>
              </a:rPr>
              <a:t> </a:t>
            </a:r>
            <a:br>
              <a:rPr lang="en-US" altLang="en-US" sz="3600" dirty="0">
                <a:solidFill>
                  <a:srgbClr val="366AB3"/>
                </a:solidFill>
                <a:latin typeface="Open Sans Light" panose="020B0306030504020204" pitchFamily="34" charset="0"/>
                <a:ea typeface="ＭＳ Ｐゴシック" panose="020B0600070205080204" pitchFamily="34" charset="-128"/>
                <a:cs typeface="Open Sans Light" panose="020B0306030504020204" pitchFamily="34" charset="0"/>
              </a:rPr>
            </a:br>
            <a:endParaRPr lang="en-US" altLang="en-US" sz="3600" dirty="0">
              <a:solidFill>
                <a:srgbClr val="366AB3"/>
              </a:solidFill>
              <a:latin typeface="Open Sans Light" panose="020B0306030504020204" pitchFamily="34" charset="0"/>
              <a:ea typeface="ＭＳ Ｐゴシック" panose="020B0600070205080204" pitchFamily="34" charset="-128"/>
              <a:cs typeface="Open Sans Light" panose="020B0306030504020204" pitchFamily="34" charset="0"/>
            </a:endParaRPr>
          </a:p>
        </p:txBody>
      </p:sp>
      <p:sp>
        <p:nvSpPr>
          <p:cNvPr id="18434" name="TextBox 7">
            <a:extLst>
              <a:ext uri="{FF2B5EF4-FFF2-40B4-BE49-F238E27FC236}">
                <a16:creationId xmlns:a16="http://schemas.microsoft.com/office/drawing/2014/main" id="{4EAA4F5D-4F6A-F14A-AFEB-CD35A50173A3}"/>
              </a:ext>
            </a:extLst>
          </p:cNvPr>
          <p:cNvSpPr txBox="1">
            <a:spLocks noChangeArrowheads="1"/>
          </p:cNvSpPr>
          <p:nvPr/>
        </p:nvSpPr>
        <p:spPr bwMode="auto">
          <a:xfrm>
            <a:off x="3868738" y="420688"/>
            <a:ext cx="25114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1413" indent="-227013">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5986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58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30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02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74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46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altLang="en-US" sz="7200" b="0" i="0" u="none" strike="noStrike" kern="1200" cap="none" spc="0" normalizeH="0" baseline="0" noProof="0" dirty="0">
                <a:ln>
                  <a:noFill/>
                </a:ln>
                <a:solidFill>
                  <a:srgbClr val="794A8C"/>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world</a:t>
            </a:r>
            <a:endParaRPr kumimoji="0" lang="en-US" altLang="en-US" sz="7200" b="1" i="0" u="none" strike="noStrike" kern="1200" cap="none" spc="0" normalizeH="0" baseline="0" noProof="0" dirty="0">
              <a:ln>
                <a:noFill/>
              </a:ln>
              <a:solidFill>
                <a:srgbClr val="794A8C"/>
              </a:solidFill>
              <a:effectLst/>
              <a:uLnTx/>
              <a:uFillTx/>
              <a:latin typeface="Open Sans" panose="020B0606030504020204" pitchFamily="34" charset="0"/>
              <a:ea typeface="ＭＳ Ｐゴシック" panose="020B0600070205080204" pitchFamily="34" charset="-128"/>
              <a:cs typeface="Open Sans" panose="020B0606030504020204" pitchFamily="34" charset="0"/>
            </a:endParaRPr>
          </a:p>
        </p:txBody>
      </p:sp>
      <p:sp>
        <p:nvSpPr>
          <p:cNvPr id="18435" name="TextBox 10">
            <a:extLst>
              <a:ext uri="{FF2B5EF4-FFF2-40B4-BE49-F238E27FC236}">
                <a16:creationId xmlns:a16="http://schemas.microsoft.com/office/drawing/2014/main" id="{114A4126-DC87-F94A-A2CA-1A0C68EE2E8B}"/>
              </a:ext>
            </a:extLst>
          </p:cNvPr>
          <p:cNvSpPr txBox="1">
            <a:spLocks noChangeArrowheads="1"/>
          </p:cNvSpPr>
          <p:nvPr/>
        </p:nvSpPr>
        <p:spPr bwMode="auto">
          <a:xfrm>
            <a:off x="4219793" y="5796047"/>
            <a:ext cx="4397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1413" indent="-227013">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5986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58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30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02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74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46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altLang="en-US" sz="3600" b="0" i="1" u="none" strike="noStrike" kern="1200" cap="none" spc="0" normalizeH="0" baseline="0" noProof="0" dirty="0">
                <a:ln>
                  <a:noFill/>
                </a:ln>
                <a:solidFill>
                  <a:srgbClr val="51B15D"/>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2</a:t>
            </a:r>
          </a:p>
        </p:txBody>
      </p:sp>
      <p:sp>
        <p:nvSpPr>
          <p:cNvPr id="18436" name="Content Placeholder 2">
            <a:extLst>
              <a:ext uri="{FF2B5EF4-FFF2-40B4-BE49-F238E27FC236}">
                <a16:creationId xmlns:a16="http://schemas.microsoft.com/office/drawing/2014/main" id="{EB2C2CB5-A376-B54C-AD3A-7C5383F8AC6B}"/>
              </a:ext>
            </a:extLst>
          </p:cNvPr>
          <p:cNvSpPr txBox="1">
            <a:spLocks/>
          </p:cNvSpPr>
          <p:nvPr/>
        </p:nvSpPr>
        <p:spPr bwMode="auto">
          <a:xfrm>
            <a:off x="919509" y="2880318"/>
            <a:ext cx="3808913" cy="275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1413" indent="-227013">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5986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58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30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02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74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46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5613" rtl="0" eaLnBrk="1" fontAlgn="base" latinLnBrk="0" hangingPunct="1">
              <a:lnSpc>
                <a:spcPct val="100000"/>
              </a:lnSpc>
              <a:spcBef>
                <a:spcPct val="20000"/>
              </a:spcBef>
              <a:spcAft>
                <a:spcPct val="0"/>
              </a:spcAft>
              <a:buClrTx/>
              <a:buSzTx/>
              <a:buFontTx/>
              <a:buNone/>
              <a:tabLst/>
              <a:defRPr/>
            </a:pPr>
            <a:r>
              <a:rPr kumimoji="0" lang="en-US" altLang="en-US" sz="2400" b="1" u="none" strike="noStrike" kern="1200" cap="none" spc="0" normalizeH="0" baseline="0" noProof="0" dirty="0">
                <a:ln>
                  <a:noFill/>
                </a:ln>
                <a:solidFill>
                  <a:srgbClr val="6DBE45"/>
                </a:solidFill>
                <a:effectLst/>
                <a:uLnTx/>
                <a:uFillTx/>
                <a:latin typeface="Wingdings 2" pitchFamily="2" charset="2"/>
              </a:rPr>
              <a:t>R</a:t>
            </a:r>
            <a:r>
              <a:rPr kumimoji="0" lang="en-US" altLang="en-US" sz="2400" b="1" u="none" strike="noStrike" kern="1200" cap="none" spc="0" normalizeH="0" baseline="0" noProof="0" dirty="0">
                <a:ln>
                  <a:noFill/>
                </a:ln>
                <a:solidFill>
                  <a:srgbClr val="366AB3"/>
                </a:solidFill>
                <a:effectLst/>
                <a:uLnTx/>
                <a:uFillTx/>
                <a:latin typeface="Open Sans Light" panose="020B0306030504020204" pitchFamily="34" charset="0"/>
                <a:cs typeface="Open Sans Light" panose="020B0306030504020204" pitchFamily="34" charset="0"/>
              </a:rPr>
              <a:t> </a:t>
            </a:r>
            <a:r>
              <a:rPr kumimoji="0" lang="en-US" altLang="en-US" sz="2000" u="none" strike="noStrike" kern="1200" cap="none" spc="0" normalizeH="0" baseline="0" noProof="0" dirty="0">
                <a:ln>
                  <a:noFill/>
                </a:ln>
                <a:solidFill>
                  <a:srgbClr val="794A8C"/>
                </a:solidFill>
                <a:effectLst/>
                <a:uLnTx/>
                <a:uFillTx/>
                <a:latin typeface="Open Sans" panose="020B0606030504020204" pitchFamily="34" charset="0"/>
                <a:ea typeface="Open Sans" panose="020B0606030504020204" pitchFamily="34" charset="0"/>
                <a:cs typeface="Open Sans" panose="020B0606030504020204" pitchFamily="34" charset="0"/>
              </a:rPr>
              <a:t>What sexual content is and where it exists</a:t>
            </a:r>
          </a:p>
          <a:p>
            <a:pPr marL="0" marR="0" lvl="0" indent="0" algn="l" defTabSz="455613" rtl="0" eaLnBrk="1" fontAlgn="base" latinLnBrk="0" hangingPunct="1">
              <a:lnSpc>
                <a:spcPct val="100000"/>
              </a:lnSpc>
              <a:spcBef>
                <a:spcPct val="20000"/>
              </a:spcBef>
              <a:spcAft>
                <a:spcPct val="0"/>
              </a:spcAft>
              <a:buClrTx/>
              <a:buSzTx/>
              <a:buFontTx/>
              <a:buNone/>
              <a:tabLst/>
              <a:defRPr/>
            </a:pPr>
            <a:r>
              <a:rPr kumimoji="0" lang="en-US" altLang="en-US" sz="2400" b="1" u="none" strike="noStrike" kern="1200" cap="none" spc="0" normalizeH="0" baseline="0" noProof="0" dirty="0">
                <a:ln>
                  <a:noFill/>
                </a:ln>
                <a:solidFill>
                  <a:srgbClr val="6DBE45"/>
                </a:solidFill>
                <a:effectLst/>
                <a:uLnTx/>
                <a:uFillTx/>
                <a:latin typeface="Wingdings 2" pitchFamily="2" charset="2"/>
                <a:cs typeface="Open Sans Light" panose="020B0306030504020204" pitchFamily="34" charset="0"/>
              </a:rPr>
              <a:t>R</a:t>
            </a:r>
            <a:r>
              <a:rPr kumimoji="0" lang="en-US" altLang="en-US" sz="2400" b="1" u="none" strike="noStrike" kern="1200" cap="none" spc="0" normalizeH="0" baseline="0" noProof="0" dirty="0">
                <a:ln>
                  <a:noFill/>
                </a:ln>
                <a:solidFill>
                  <a:srgbClr val="366AB3"/>
                </a:solidFill>
                <a:effectLst/>
                <a:uLnTx/>
                <a:uFillTx/>
                <a:latin typeface="Open Sans Light" panose="020B0306030504020204" pitchFamily="34" charset="0"/>
                <a:cs typeface="Open Sans Light" panose="020B0306030504020204" pitchFamily="34" charset="0"/>
              </a:rPr>
              <a:t> </a:t>
            </a:r>
            <a:r>
              <a:rPr kumimoji="0" lang="en-US" altLang="en-US" sz="2000" u="none" strike="noStrike" kern="1200" cap="none" spc="0" normalizeH="0" baseline="0" noProof="0" dirty="0">
                <a:ln>
                  <a:noFill/>
                </a:ln>
                <a:solidFill>
                  <a:srgbClr val="794A8C"/>
                </a:solidFill>
                <a:effectLst/>
                <a:uLnTx/>
                <a:uFillTx/>
                <a:latin typeface="Open Sans" panose="020B0606030504020204" pitchFamily="34" charset="0"/>
                <a:ea typeface="Open Sans" panose="020B0606030504020204" pitchFamily="34" charset="0"/>
                <a:cs typeface="Open Sans" panose="020B0606030504020204" pitchFamily="34" charset="0"/>
              </a:rPr>
              <a:t>How media affects what young people think of their own bodies</a:t>
            </a:r>
          </a:p>
          <a:p>
            <a:pPr marL="0" marR="0" lvl="0" indent="0" algn="l" defTabSz="455613" rtl="0" eaLnBrk="1" fontAlgn="base" latinLnBrk="0" hangingPunct="1">
              <a:lnSpc>
                <a:spcPct val="100000"/>
              </a:lnSpc>
              <a:spcBef>
                <a:spcPct val="20000"/>
              </a:spcBef>
              <a:spcAft>
                <a:spcPct val="0"/>
              </a:spcAft>
              <a:buClrTx/>
              <a:buSzTx/>
              <a:buFontTx/>
              <a:buNone/>
              <a:tabLst/>
              <a:defRPr/>
            </a:pPr>
            <a:r>
              <a:rPr kumimoji="0" lang="en-US" altLang="en-US" sz="2400" b="1" u="none" strike="noStrike" kern="1200" cap="none" spc="0" normalizeH="0" baseline="0" noProof="0" dirty="0">
                <a:ln>
                  <a:noFill/>
                </a:ln>
                <a:solidFill>
                  <a:srgbClr val="6DBE45"/>
                </a:solidFill>
                <a:effectLst/>
                <a:uLnTx/>
                <a:uFillTx/>
                <a:latin typeface="Wingdings 2" pitchFamily="2" charset="2"/>
                <a:cs typeface="Open Sans Light" panose="020B0306030504020204" pitchFamily="34" charset="0"/>
              </a:rPr>
              <a:t>R</a:t>
            </a:r>
            <a:r>
              <a:rPr kumimoji="0" lang="en-US" altLang="en-US" sz="2400" u="none" strike="noStrike" kern="1200" cap="none" spc="0" normalizeH="0" baseline="0" noProof="0" dirty="0">
                <a:ln>
                  <a:noFill/>
                </a:ln>
                <a:solidFill>
                  <a:srgbClr val="366AB3"/>
                </a:solidFill>
                <a:effectLst/>
                <a:uLnTx/>
                <a:uFillTx/>
                <a:latin typeface="Open Sans Light" panose="020B0306030504020204" pitchFamily="34" charset="0"/>
                <a:cs typeface="Open Sans Light" panose="020B0306030504020204" pitchFamily="34" charset="0"/>
              </a:rPr>
              <a:t> </a:t>
            </a:r>
            <a:r>
              <a:rPr kumimoji="0" lang="en-US" altLang="en-US" sz="2000" u="none" strike="noStrike" kern="1200" cap="none" spc="0" normalizeH="0" baseline="0" noProof="0" dirty="0">
                <a:ln>
                  <a:noFill/>
                </a:ln>
                <a:solidFill>
                  <a:srgbClr val="794A8C"/>
                </a:solidFill>
                <a:effectLst/>
                <a:uLnTx/>
                <a:uFillTx/>
                <a:latin typeface="Open Sans" panose="020B0606030504020204" pitchFamily="34" charset="0"/>
                <a:ea typeface="Open Sans" panose="020B0606030504020204" pitchFamily="34" charset="0"/>
                <a:cs typeface="Open Sans" panose="020B0606030504020204" pitchFamily="34" charset="0"/>
              </a:rPr>
              <a:t>How young people feel pressured to behave</a:t>
            </a:r>
          </a:p>
        </p:txBody>
      </p:sp>
      <p:sp>
        <p:nvSpPr>
          <p:cNvPr id="18437" name="Content Placeholder 2">
            <a:extLst>
              <a:ext uri="{FF2B5EF4-FFF2-40B4-BE49-F238E27FC236}">
                <a16:creationId xmlns:a16="http://schemas.microsoft.com/office/drawing/2014/main" id="{069214F5-B5BE-074F-A753-902E606E0EC0}"/>
              </a:ext>
            </a:extLst>
          </p:cNvPr>
          <p:cNvSpPr txBox="1">
            <a:spLocks/>
          </p:cNvSpPr>
          <p:nvPr/>
        </p:nvSpPr>
        <p:spPr bwMode="auto">
          <a:xfrm>
            <a:off x="4969057" y="2886668"/>
            <a:ext cx="3717758" cy="2744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1413" indent="-227013">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5986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58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30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02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74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46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5613"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6DBE45"/>
                </a:solidFill>
                <a:effectLst/>
                <a:uLnTx/>
                <a:uFillTx/>
                <a:latin typeface="Wingdings 2" pitchFamily="2" charset="2"/>
                <a:ea typeface="ＭＳ Ｐゴシック" panose="020B0600070205080204" pitchFamily="34" charset="-128"/>
                <a:cs typeface="Open Sans Light" panose="020B0306030504020204" pitchFamily="34" charset="0"/>
              </a:rPr>
              <a:t>R</a:t>
            </a:r>
            <a:r>
              <a:rPr kumimoji="0" lang="en-US" altLang="en-US" sz="2400" b="0" i="0" u="none" strike="noStrike" kern="1200" cap="none" spc="0" normalizeH="0" baseline="0" noProof="0" dirty="0">
                <a:ln>
                  <a:noFill/>
                </a:ln>
                <a:solidFill>
                  <a:srgbClr val="366AB3"/>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 </a:t>
            </a:r>
            <a:r>
              <a:rPr kumimoji="0" lang="en-US" altLang="en-US" sz="2000" u="none" strike="noStrike" kern="1200" cap="none" spc="0" normalizeH="0" baseline="0" noProof="0" dirty="0">
                <a:ln>
                  <a:noFill/>
                </a:ln>
                <a:solidFill>
                  <a:srgbClr val="794A8C"/>
                </a:solidFill>
                <a:effectLst/>
                <a:uLnTx/>
                <a:uFillTx/>
                <a:latin typeface="Open Sans" panose="020B0606030504020204" pitchFamily="34" charset="0"/>
                <a:ea typeface="Open Sans" panose="020B0606030504020204" pitchFamily="34" charset="0"/>
                <a:cs typeface="Open Sans" panose="020B0606030504020204" pitchFamily="34" charset="0"/>
              </a:rPr>
              <a:t>How expectations about sex and relationships are shaped by what people see</a:t>
            </a:r>
          </a:p>
          <a:p>
            <a:pPr marL="0" marR="0" lvl="0" indent="0" algn="l" defTabSz="455613"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dirty="0">
              <a:ln>
                <a:noFill/>
              </a:ln>
              <a:solidFill>
                <a:srgbClr val="6DBE45"/>
              </a:solidFill>
              <a:effectLst/>
              <a:uLnTx/>
              <a:uFillTx/>
              <a:latin typeface="Wingdings 2" pitchFamily="2" charset="2"/>
              <a:ea typeface="ＭＳ Ｐゴシック" panose="020B0600070205080204" pitchFamily="34" charset="-128"/>
              <a:cs typeface="Open Sans Light" panose="020B0306030504020204" pitchFamily="34" charset="0"/>
            </a:endParaRPr>
          </a:p>
          <a:p>
            <a:pPr marL="0" marR="0" lvl="0" indent="0" algn="l" defTabSz="455613" rtl="0" eaLnBrk="1" fontAlgn="base" latinLnBrk="0" hangingPunct="1">
              <a:lnSpc>
                <a:spcPct val="100000"/>
              </a:lnSpc>
              <a:spcBef>
                <a:spcPct val="20000"/>
              </a:spcBef>
              <a:spcAft>
                <a:spcPct val="0"/>
              </a:spcAft>
              <a:buClrTx/>
              <a:buSzTx/>
              <a:buFontTx/>
              <a:buNone/>
              <a:tabLst/>
              <a:defRPr/>
            </a:pPr>
            <a:r>
              <a:rPr kumimoji="0" lang="en-US" altLang="en-US" sz="2400" b="1" i="0" u="none" strike="noStrike" kern="1200" cap="none" spc="0" normalizeH="0" baseline="0" noProof="0" dirty="0">
                <a:ln>
                  <a:noFill/>
                </a:ln>
                <a:solidFill>
                  <a:srgbClr val="6DBE45"/>
                </a:solidFill>
                <a:effectLst/>
                <a:uLnTx/>
                <a:uFillTx/>
                <a:latin typeface="Wingdings 2" pitchFamily="2" charset="2"/>
                <a:ea typeface="ＭＳ Ｐゴシック" panose="020B0600070205080204" pitchFamily="34" charset="-128"/>
                <a:cs typeface="Open Sans Light" panose="020B0306030504020204" pitchFamily="34" charset="0"/>
              </a:rPr>
              <a:t>R</a:t>
            </a:r>
            <a:r>
              <a:rPr kumimoji="0" lang="en-US" altLang="en-US" sz="2400" b="0" i="0" u="none" strike="noStrike" kern="1200" cap="none" spc="0" normalizeH="0" baseline="0" noProof="0" dirty="0">
                <a:ln>
                  <a:noFill/>
                </a:ln>
                <a:solidFill>
                  <a:srgbClr val="366AB3"/>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 </a:t>
            </a:r>
            <a:r>
              <a:rPr kumimoji="0" lang="en-US" altLang="en-US" sz="2000" u="none" strike="noStrike" kern="1200" cap="none" spc="0" normalizeH="0" baseline="0" noProof="0" dirty="0">
                <a:ln>
                  <a:noFill/>
                </a:ln>
                <a:solidFill>
                  <a:srgbClr val="794A8C"/>
                </a:solidFill>
                <a:effectLst/>
                <a:uLnTx/>
                <a:uFillTx/>
                <a:latin typeface="Open Sans" panose="020B0606030504020204" pitchFamily="34" charset="0"/>
                <a:ea typeface="Open Sans" panose="020B0606030504020204" pitchFamily="34" charset="0"/>
                <a:cs typeface="Open Sans" panose="020B0606030504020204" pitchFamily="34" charset="0"/>
              </a:rPr>
              <a:t>Online </a:t>
            </a:r>
            <a:r>
              <a:rPr kumimoji="0" lang="en-US" altLang="en-US" sz="2000" u="none" strike="noStrike" kern="1200" cap="none" spc="0" normalizeH="0" baseline="0" noProof="0" dirty="0" err="1">
                <a:ln>
                  <a:noFill/>
                </a:ln>
                <a:solidFill>
                  <a:srgbClr val="794A8C"/>
                </a:solidFill>
                <a:effectLst/>
                <a:uLnTx/>
                <a:uFillTx/>
                <a:latin typeface="Open Sans" panose="020B0606030504020204" pitchFamily="34" charset="0"/>
                <a:ea typeface="Open Sans" panose="020B0606030504020204" pitchFamily="34" charset="0"/>
                <a:cs typeface="Open Sans" panose="020B0606030504020204" pitchFamily="34" charset="0"/>
              </a:rPr>
              <a:t>behaviours</a:t>
            </a:r>
            <a:r>
              <a:rPr kumimoji="0" lang="en-US" altLang="en-US" sz="2000" u="none" strike="noStrike" kern="1200" cap="none" spc="0" normalizeH="0" baseline="0" noProof="0" dirty="0">
                <a:ln>
                  <a:noFill/>
                </a:ln>
                <a:solidFill>
                  <a:srgbClr val="794A8C"/>
                </a:solidFill>
                <a:effectLst/>
                <a:uLnTx/>
                <a:uFillTx/>
                <a:latin typeface="Open Sans" panose="020B0606030504020204" pitchFamily="34" charset="0"/>
                <a:ea typeface="Open Sans" panose="020B0606030504020204" pitchFamily="34" charset="0"/>
                <a:cs typeface="Open Sans" panose="020B0606030504020204" pitchFamily="34" charset="0"/>
              </a:rPr>
              <a:t>, and how to protect people from undesirable consequences</a:t>
            </a:r>
          </a:p>
          <a:p>
            <a:pPr marL="0" marR="0" lvl="0" indent="0" algn="l" defTabSz="455613" rtl="0" eaLnBrk="1" fontAlgn="base" latinLnBrk="0" hangingPunct="1">
              <a:lnSpc>
                <a:spcPct val="100000"/>
              </a:lnSpc>
              <a:spcBef>
                <a:spcPct val="20000"/>
              </a:spcBef>
              <a:spcAft>
                <a:spcPct val="0"/>
              </a:spcAft>
              <a:buClrTx/>
              <a:buSzTx/>
              <a:buFont typeface="Wingdings 2" pitchFamily="2" charset="2"/>
              <a:buChar char="R"/>
              <a:tabLst/>
              <a:defRPr/>
            </a:pPr>
            <a:endParaRPr kumimoji="0" lang="en-US" altLang="en-US" sz="2400" b="0" i="0" u="none" strike="noStrike" kern="1200" cap="none" spc="0" normalizeH="0" baseline="0" noProof="0" dirty="0">
              <a:ln>
                <a:noFill/>
              </a:ln>
              <a:solidFill>
                <a:srgbClr val="366AB3"/>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endParaRPr>
          </a:p>
          <a:p>
            <a:pPr marL="0" marR="0" lvl="0" indent="0" algn="l" defTabSz="455613"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366AB3"/>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endParaRPr>
          </a:p>
        </p:txBody>
      </p:sp>
      <p:sp>
        <p:nvSpPr>
          <p:cNvPr id="18438" name="TextBox 6">
            <a:extLst>
              <a:ext uri="{FF2B5EF4-FFF2-40B4-BE49-F238E27FC236}">
                <a16:creationId xmlns:a16="http://schemas.microsoft.com/office/drawing/2014/main" id="{05ED097C-4A1E-0A41-A97C-B9EAB55B165A}"/>
              </a:ext>
            </a:extLst>
          </p:cNvPr>
          <p:cNvSpPr txBox="1">
            <a:spLocks noChangeArrowheads="1"/>
          </p:cNvSpPr>
          <p:nvPr/>
        </p:nvSpPr>
        <p:spPr bwMode="auto">
          <a:xfrm>
            <a:off x="919509" y="2121493"/>
            <a:ext cx="3098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1413" indent="-227013">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5986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58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30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02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74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46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794A8C"/>
                </a:solidFill>
                <a:effectLst/>
                <a:uLnTx/>
                <a:uFillTx/>
                <a:latin typeface="Open Sans" panose="020B0606030504020204" pitchFamily="34" charset="0"/>
                <a:ea typeface="ＭＳ Ｐゴシック" panose="020B0600070205080204" pitchFamily="34" charset="-128"/>
                <a:cs typeface="Open Sans" panose="020B0606030504020204" pitchFamily="34" charset="0"/>
              </a:rPr>
              <a:t>We have looked at:</a:t>
            </a:r>
          </a:p>
        </p:txBody>
      </p:sp>
      <p:sp>
        <p:nvSpPr>
          <p:cNvPr id="18439" name="TextBox 6">
            <a:extLst>
              <a:ext uri="{FF2B5EF4-FFF2-40B4-BE49-F238E27FC236}">
                <a16:creationId xmlns:a16="http://schemas.microsoft.com/office/drawing/2014/main" id="{37421F67-5400-094A-9072-079712141CC5}"/>
              </a:ext>
            </a:extLst>
          </p:cNvPr>
          <p:cNvSpPr txBox="1">
            <a:spLocks noChangeArrowheads="1"/>
          </p:cNvSpPr>
          <p:nvPr/>
        </p:nvSpPr>
        <p:spPr bwMode="auto">
          <a:xfrm>
            <a:off x="4969056" y="2119905"/>
            <a:ext cx="2646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1413" indent="-227013">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5986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58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30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02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74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46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794A8C"/>
                </a:solidFill>
                <a:effectLst/>
                <a:uLnTx/>
                <a:uFillTx/>
                <a:latin typeface="Open Sans" panose="020B0606030504020204" pitchFamily="34" charset="0"/>
                <a:ea typeface="ＭＳ Ｐゴシック" panose="020B0600070205080204" pitchFamily="34" charset="-128"/>
                <a:cs typeface="Open Sans" panose="020B0606030504020204" pitchFamily="34" charset="0"/>
              </a:rPr>
              <a:t>And considered:</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9429752E-0CB4-AD44-8A9D-31919D76C834}"/>
              </a:ext>
            </a:extLst>
          </p:cNvPr>
          <p:cNvSpPr>
            <a:spLocks noGrp="1"/>
          </p:cNvSpPr>
          <p:nvPr>
            <p:ph type="ctrTitle"/>
          </p:nvPr>
        </p:nvSpPr>
        <p:spPr>
          <a:xfrm>
            <a:off x="2286000" y="420688"/>
            <a:ext cx="2924175" cy="665162"/>
          </a:xfrm>
        </p:spPr>
        <p:txBody>
          <a:bodyPr anchor="t"/>
          <a:lstStyle/>
          <a:p>
            <a:pPr algn="l" eaLnBrk="1" hangingPunct="1"/>
            <a:r>
              <a:rPr lang="en-US" altLang="en-US" sz="4000" dirty="0">
                <a:solidFill>
                  <a:srgbClr val="794A8C"/>
                </a:solidFill>
                <a:latin typeface="Open Sans Light" panose="020B0306030504020204" pitchFamily="34" charset="0"/>
                <a:ea typeface="ＭＳ Ｐゴシック" panose="020B0600070205080204" pitchFamily="34" charset="-128"/>
                <a:cs typeface="Open Sans Light" panose="020B0306030504020204" pitchFamily="34" charset="0"/>
              </a:rPr>
              <a:t>Your</a:t>
            </a:r>
            <a:r>
              <a:rPr lang="en-US" altLang="en-US" sz="4000" dirty="0">
                <a:solidFill>
                  <a:srgbClr val="366AB3"/>
                </a:solidFill>
                <a:latin typeface="Open Sans Light" panose="020B0306030504020204" pitchFamily="34" charset="0"/>
                <a:ea typeface="ＭＳ Ｐゴシック" panose="020B0600070205080204" pitchFamily="34" charset="-128"/>
                <a:cs typeface="Open Sans Light" panose="020B0306030504020204" pitchFamily="34" charset="0"/>
              </a:rPr>
              <a:t> </a:t>
            </a:r>
            <a:r>
              <a:rPr lang="en-US" altLang="en-US" sz="4000" dirty="0">
                <a:solidFill>
                  <a:srgbClr val="6DBE45"/>
                </a:solidFill>
                <a:latin typeface="Open Sans Light" panose="020B0306030504020204" pitchFamily="34" charset="0"/>
                <a:ea typeface="ＭＳ Ｐゴシック" panose="020B0600070205080204" pitchFamily="34" charset="-128"/>
                <a:cs typeface="Open Sans Light" panose="020B0306030504020204" pitchFamily="34" charset="0"/>
              </a:rPr>
              <a:t>digital</a:t>
            </a:r>
            <a:r>
              <a:rPr lang="en-US" altLang="en-US" sz="4000" dirty="0">
                <a:solidFill>
                  <a:srgbClr val="366AB3"/>
                </a:solidFill>
                <a:latin typeface="Open Sans Light" panose="020B0306030504020204" pitchFamily="34" charset="0"/>
                <a:ea typeface="ＭＳ Ｐゴシック" panose="020B0600070205080204" pitchFamily="34" charset="-128"/>
                <a:cs typeface="Open Sans Light" panose="020B0306030504020204" pitchFamily="34" charset="0"/>
              </a:rPr>
              <a:t> </a:t>
            </a:r>
            <a:br>
              <a:rPr lang="en-US" altLang="en-US" sz="4000" dirty="0">
                <a:solidFill>
                  <a:srgbClr val="366AB3"/>
                </a:solidFill>
                <a:latin typeface="Open Sans Light" panose="020B0306030504020204" pitchFamily="34" charset="0"/>
                <a:ea typeface="ＭＳ Ｐゴシック" panose="020B0600070205080204" pitchFamily="34" charset="-128"/>
                <a:cs typeface="Open Sans Light" panose="020B0306030504020204" pitchFamily="34" charset="0"/>
              </a:rPr>
            </a:br>
            <a:endParaRPr lang="en-US" altLang="en-US" sz="4000" dirty="0">
              <a:solidFill>
                <a:srgbClr val="366AB3"/>
              </a:solidFill>
              <a:latin typeface="Open Sans Light" panose="020B0306030504020204" pitchFamily="34" charset="0"/>
              <a:ea typeface="ＭＳ Ｐゴシック" panose="020B0600070205080204" pitchFamily="34" charset="-128"/>
              <a:cs typeface="Open Sans Light" panose="020B0306030504020204" pitchFamily="34" charset="0"/>
            </a:endParaRPr>
          </a:p>
        </p:txBody>
      </p:sp>
      <p:sp>
        <p:nvSpPr>
          <p:cNvPr id="20482" name="TextBox 7">
            <a:extLst>
              <a:ext uri="{FF2B5EF4-FFF2-40B4-BE49-F238E27FC236}">
                <a16:creationId xmlns:a16="http://schemas.microsoft.com/office/drawing/2014/main" id="{338AD2B4-BE2C-2548-99FD-799F1A5BDF10}"/>
              </a:ext>
            </a:extLst>
          </p:cNvPr>
          <p:cNvSpPr txBox="1">
            <a:spLocks noChangeArrowheads="1"/>
          </p:cNvSpPr>
          <p:nvPr/>
        </p:nvSpPr>
        <p:spPr bwMode="auto">
          <a:xfrm>
            <a:off x="3659188" y="704850"/>
            <a:ext cx="277018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1413" indent="-227013">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5986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58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30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02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74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46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dirty="0">
                <a:ln>
                  <a:noFill/>
                </a:ln>
                <a:solidFill>
                  <a:srgbClr val="794A8C"/>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world</a:t>
            </a:r>
            <a:endParaRPr kumimoji="0" lang="en-US" altLang="en-US" sz="8000" b="1" i="0" u="none" strike="noStrike" kern="1200" cap="none" spc="0" normalizeH="0" baseline="0" noProof="0" dirty="0">
              <a:ln>
                <a:noFill/>
              </a:ln>
              <a:solidFill>
                <a:srgbClr val="794A8C"/>
              </a:solidFill>
              <a:effectLst/>
              <a:uLnTx/>
              <a:uFillTx/>
              <a:latin typeface="Open Sans" panose="020B0606030504020204" pitchFamily="34" charset="0"/>
              <a:ea typeface="ＭＳ Ｐゴシック" panose="020B0600070205080204" pitchFamily="34" charset="-128"/>
              <a:cs typeface="Open Sans" panose="020B0606030504020204" pitchFamily="34" charset="0"/>
            </a:endParaRPr>
          </a:p>
        </p:txBody>
      </p:sp>
      <p:sp>
        <p:nvSpPr>
          <p:cNvPr id="20483" name="TextBox 10">
            <a:extLst>
              <a:ext uri="{FF2B5EF4-FFF2-40B4-BE49-F238E27FC236}">
                <a16:creationId xmlns:a16="http://schemas.microsoft.com/office/drawing/2014/main" id="{9C365860-A6FA-4842-9441-C444C8C354C0}"/>
              </a:ext>
            </a:extLst>
          </p:cNvPr>
          <p:cNvSpPr txBox="1">
            <a:spLocks noChangeArrowheads="1"/>
          </p:cNvSpPr>
          <p:nvPr/>
        </p:nvSpPr>
        <p:spPr bwMode="auto">
          <a:xfrm>
            <a:off x="4357688" y="5859463"/>
            <a:ext cx="4397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1413" indent="-227013">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5986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58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30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02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74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46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altLang="en-US" sz="3600" b="0" i="1" u="none" strike="noStrike" kern="1200" cap="none" spc="0" normalizeH="0" baseline="0" noProof="0" dirty="0">
                <a:ln>
                  <a:noFill/>
                </a:ln>
                <a:solidFill>
                  <a:srgbClr val="A94389"/>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3</a:t>
            </a:r>
          </a:p>
        </p:txBody>
      </p:sp>
      <p:sp>
        <p:nvSpPr>
          <p:cNvPr id="20484" name="Content Placeholder 2">
            <a:extLst>
              <a:ext uri="{FF2B5EF4-FFF2-40B4-BE49-F238E27FC236}">
                <a16:creationId xmlns:a16="http://schemas.microsoft.com/office/drawing/2014/main" id="{11A71805-D931-F049-A976-07A01B653BBE}"/>
              </a:ext>
            </a:extLst>
          </p:cNvPr>
          <p:cNvSpPr txBox="1">
            <a:spLocks/>
          </p:cNvSpPr>
          <p:nvPr/>
        </p:nvSpPr>
        <p:spPr bwMode="auto">
          <a:xfrm>
            <a:off x="696913" y="2205038"/>
            <a:ext cx="3660775" cy="1992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1413" indent="-227013">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5986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58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30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02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74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46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5613"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1200" cap="none" spc="0" normalizeH="0" baseline="0" noProof="0" dirty="0">
                <a:ln>
                  <a:noFill/>
                </a:ln>
                <a:solidFill>
                  <a:srgbClr val="794A8C"/>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During this course, we have considered how digital content makes us </a:t>
            </a:r>
            <a:r>
              <a:rPr kumimoji="0" lang="en-US" altLang="en-US" sz="2400" b="1" i="0" u="none" strike="noStrike" kern="1200" cap="none" spc="0" normalizeH="0" baseline="0" noProof="0" dirty="0">
                <a:ln>
                  <a:noFill/>
                </a:ln>
                <a:solidFill>
                  <a:srgbClr val="794A8C"/>
                </a:solidFill>
                <a:effectLst/>
                <a:uLnTx/>
                <a:uFillTx/>
                <a:latin typeface="Open Sans" panose="020B0606030504020204" pitchFamily="34" charset="0"/>
                <a:ea typeface="ＭＳ Ｐゴシック" panose="020B0600070205080204" pitchFamily="34" charset="-128"/>
                <a:cs typeface="Open Sans Light" panose="020B0306030504020204" pitchFamily="34" charset="0"/>
              </a:rPr>
              <a:t>think and feel </a:t>
            </a:r>
            <a:r>
              <a:rPr kumimoji="0" lang="en-US" altLang="en-US" sz="2400" b="0" i="0" u="none" strike="noStrike" kern="1200" cap="none" spc="0" normalizeH="0" baseline="0" noProof="0" dirty="0">
                <a:ln>
                  <a:noFill/>
                </a:ln>
                <a:solidFill>
                  <a:srgbClr val="794A8C"/>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and its impact on our lives.</a:t>
            </a:r>
          </a:p>
        </p:txBody>
      </p:sp>
      <p:sp>
        <p:nvSpPr>
          <p:cNvPr id="20485" name="Content Placeholder 2">
            <a:extLst>
              <a:ext uri="{FF2B5EF4-FFF2-40B4-BE49-F238E27FC236}">
                <a16:creationId xmlns:a16="http://schemas.microsoft.com/office/drawing/2014/main" id="{0B2C3B40-BFE7-634D-8ECD-6733ECED330F}"/>
              </a:ext>
            </a:extLst>
          </p:cNvPr>
          <p:cNvSpPr txBox="1">
            <a:spLocks/>
          </p:cNvSpPr>
          <p:nvPr/>
        </p:nvSpPr>
        <p:spPr bwMode="auto">
          <a:xfrm>
            <a:off x="4801937" y="2312987"/>
            <a:ext cx="3973512" cy="1992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1413" indent="-227013">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5986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58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30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02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74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46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5613"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1200" cap="none" spc="0" normalizeH="0" baseline="0" noProof="0" dirty="0">
                <a:ln>
                  <a:noFill/>
                </a:ln>
                <a:solidFill>
                  <a:srgbClr val="794A8C"/>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We are now going to create our </a:t>
            </a:r>
            <a:r>
              <a:rPr kumimoji="0" lang="en-US" altLang="en-US" sz="2400" b="1" i="0" u="none" strike="noStrike" kern="1200" cap="none" spc="0" normalizeH="0" baseline="0" noProof="0" dirty="0">
                <a:ln>
                  <a:noFill/>
                </a:ln>
                <a:solidFill>
                  <a:srgbClr val="794A8C"/>
                </a:solidFill>
                <a:effectLst/>
                <a:uLnTx/>
                <a:uFillTx/>
                <a:latin typeface="Open Sans" panose="020B0606030504020204" pitchFamily="34" charset="0"/>
                <a:ea typeface="ＭＳ Ｐゴシック" panose="020B0600070205080204" pitchFamily="34" charset="-128"/>
                <a:cs typeface="Open Sans Light" panose="020B0306030504020204" pitchFamily="34" charset="0"/>
              </a:rPr>
              <a:t>own </a:t>
            </a:r>
            <a:r>
              <a:rPr kumimoji="0" lang="en-US" altLang="en-US" sz="2400" b="0" i="0" u="none" strike="noStrike" kern="1200" cap="none" spc="0" normalizeH="0" baseline="0" noProof="0" dirty="0">
                <a:ln>
                  <a:noFill/>
                </a:ln>
                <a:solidFill>
                  <a:srgbClr val="794A8C"/>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digital world and consider what we’d like to see there. </a:t>
            </a:r>
          </a:p>
          <a:p>
            <a:pPr marL="0" marR="0" lvl="0" indent="0" algn="l" defTabSz="455613"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366AB3"/>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endParaRPr>
          </a:p>
        </p:txBody>
      </p:sp>
      <p:sp>
        <p:nvSpPr>
          <p:cNvPr id="20486" name="TextBox 7">
            <a:extLst>
              <a:ext uri="{FF2B5EF4-FFF2-40B4-BE49-F238E27FC236}">
                <a16:creationId xmlns:a16="http://schemas.microsoft.com/office/drawing/2014/main" id="{05C444D7-A283-E744-9E91-2B3AAB901662}"/>
              </a:ext>
            </a:extLst>
          </p:cNvPr>
          <p:cNvSpPr txBox="1">
            <a:spLocks noChangeArrowheads="1"/>
          </p:cNvSpPr>
          <p:nvPr/>
        </p:nvSpPr>
        <p:spPr bwMode="auto">
          <a:xfrm>
            <a:off x="1600994" y="4481846"/>
            <a:ext cx="639286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altLang="en-US" sz="2800" u="none" strike="noStrike" kern="1200" cap="none" spc="0" normalizeH="0" baseline="0" noProof="0" dirty="0">
                <a:ln>
                  <a:noFill/>
                </a:ln>
                <a:solidFill>
                  <a:srgbClr val="69AE43"/>
                </a:solidFill>
                <a:effectLst/>
                <a:uLnTx/>
                <a:uFillTx/>
                <a:latin typeface="Open Sans" panose="020B0606030504020204" pitchFamily="34" charset="0"/>
                <a:ea typeface="Open Sans" panose="020B0606030504020204" pitchFamily="34" charset="0"/>
                <a:cs typeface="Open Sans" panose="020B0606030504020204" pitchFamily="34" charset="0"/>
              </a:rPr>
              <a:t>What kind of ideas have we already collected from earlier lessons?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794A8C"/>
        </a:solidFill>
        <a:effectLst/>
      </p:bgPr>
    </p:bg>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BCA4DF12-A61A-3145-9866-E916E4CF4909}"/>
              </a:ext>
            </a:extLst>
          </p:cNvPr>
          <p:cNvSpPr>
            <a:spLocks noGrp="1"/>
          </p:cNvSpPr>
          <p:nvPr>
            <p:ph type="ctrTitle"/>
          </p:nvPr>
        </p:nvSpPr>
        <p:spPr>
          <a:xfrm>
            <a:off x="2443163" y="515938"/>
            <a:ext cx="2671762" cy="533400"/>
          </a:xfrm>
        </p:spPr>
        <p:txBody>
          <a:bodyPr anchor="t"/>
          <a:lstStyle/>
          <a:p>
            <a:pPr algn="l" eaLnBrk="1" hangingPunct="1"/>
            <a:r>
              <a:rPr lang="en-US" altLang="en-US" sz="3600">
                <a:solidFill>
                  <a:srgbClr val="FFFFFF"/>
                </a:solidFill>
                <a:latin typeface="Open Sans Light" panose="020B0306030504020204" pitchFamily="34" charset="0"/>
                <a:ea typeface="ＭＳ Ｐゴシック" panose="020B0600070205080204" pitchFamily="34" charset="-128"/>
                <a:cs typeface="Open Sans Light" panose="020B0306030504020204" pitchFamily="34" charset="0"/>
              </a:rPr>
              <a:t>Your digital </a:t>
            </a:r>
            <a:br>
              <a:rPr lang="en-US" altLang="en-US" sz="3600">
                <a:solidFill>
                  <a:srgbClr val="FFFFFF"/>
                </a:solidFill>
                <a:latin typeface="Open Sans Light" panose="020B0306030504020204" pitchFamily="34" charset="0"/>
                <a:ea typeface="ＭＳ Ｐゴシック" panose="020B0600070205080204" pitchFamily="34" charset="-128"/>
                <a:cs typeface="Open Sans Light" panose="020B0306030504020204" pitchFamily="34" charset="0"/>
              </a:rPr>
            </a:br>
            <a:endParaRPr lang="en-US" altLang="en-US" sz="3600">
              <a:solidFill>
                <a:srgbClr val="FFFFFF"/>
              </a:solidFill>
              <a:latin typeface="Open Sans Light" panose="020B0306030504020204" pitchFamily="34" charset="0"/>
              <a:ea typeface="ＭＳ Ｐゴシック" panose="020B0600070205080204" pitchFamily="34" charset="-128"/>
              <a:cs typeface="Open Sans Light" panose="020B0306030504020204" pitchFamily="34" charset="0"/>
            </a:endParaRPr>
          </a:p>
        </p:txBody>
      </p:sp>
      <p:sp>
        <p:nvSpPr>
          <p:cNvPr id="22531" name="TextBox 7">
            <a:extLst>
              <a:ext uri="{FF2B5EF4-FFF2-40B4-BE49-F238E27FC236}">
                <a16:creationId xmlns:a16="http://schemas.microsoft.com/office/drawing/2014/main" id="{9630556C-7EB4-FC4E-B76F-F6EDE0AF8C3F}"/>
              </a:ext>
            </a:extLst>
          </p:cNvPr>
          <p:cNvSpPr txBox="1">
            <a:spLocks noChangeArrowheads="1"/>
          </p:cNvSpPr>
          <p:nvPr/>
        </p:nvSpPr>
        <p:spPr bwMode="auto">
          <a:xfrm>
            <a:off x="3640138" y="723900"/>
            <a:ext cx="25114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1413" indent="-227013">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5986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58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30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02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74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46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altLang="en-US" sz="7200" b="0" i="0" u="none" strike="noStrike" kern="1200" cap="none" spc="0" normalizeH="0" baseline="0" noProof="0">
                <a:ln>
                  <a:noFill/>
                </a:ln>
                <a:solidFill>
                  <a:prstClr val="white"/>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world</a:t>
            </a:r>
            <a:endParaRPr kumimoji="0" lang="en-US" altLang="en-US" sz="7200" b="1" i="0" u="none" strike="noStrike" kern="1200" cap="none" spc="0" normalizeH="0" baseline="0" noProof="0">
              <a:ln>
                <a:noFill/>
              </a:ln>
              <a:solidFill>
                <a:prstClr val="white"/>
              </a:solidFill>
              <a:effectLst/>
              <a:uLnTx/>
              <a:uFillTx/>
              <a:latin typeface="Open Sans" panose="020B0606030504020204" pitchFamily="34" charset="0"/>
              <a:ea typeface="ＭＳ Ｐゴシック" panose="020B0600070205080204" pitchFamily="34" charset="-128"/>
              <a:cs typeface="Open Sans" panose="020B0606030504020204" pitchFamily="34" charset="0"/>
            </a:endParaRPr>
          </a:p>
        </p:txBody>
      </p:sp>
      <p:sp>
        <p:nvSpPr>
          <p:cNvPr id="22532" name="TextBox 10">
            <a:extLst>
              <a:ext uri="{FF2B5EF4-FFF2-40B4-BE49-F238E27FC236}">
                <a16:creationId xmlns:a16="http://schemas.microsoft.com/office/drawing/2014/main" id="{D3678F5E-127B-BA46-A254-354037956D94}"/>
              </a:ext>
            </a:extLst>
          </p:cNvPr>
          <p:cNvSpPr txBox="1">
            <a:spLocks noChangeArrowheads="1"/>
          </p:cNvSpPr>
          <p:nvPr/>
        </p:nvSpPr>
        <p:spPr bwMode="auto">
          <a:xfrm>
            <a:off x="4291013" y="5859463"/>
            <a:ext cx="5730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1413" indent="-227013">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5986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58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30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02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74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46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altLang="en-US" sz="3600" b="0" i="1" u="none" strike="noStrike" kern="1200" cap="none" spc="0" normalizeH="0" baseline="0" noProof="0">
                <a:ln>
                  <a:noFill/>
                </a:ln>
                <a:solidFill>
                  <a:srgbClr val="FFFFFF"/>
                </a:solidFill>
                <a:effectLst/>
                <a:uLnTx/>
                <a:uFillTx/>
                <a:latin typeface="Open Sans Light" panose="020B0306030504020204" pitchFamily="34" charset="0"/>
                <a:ea typeface="ＭＳ Ｐゴシック" panose="020B0600070205080204" pitchFamily="34" charset="-128"/>
                <a:cs typeface="Open Sans Light" panose="020B0306030504020204" pitchFamily="34" charset="0"/>
              </a:rPr>
              <a:t>4</a:t>
            </a:r>
          </a:p>
        </p:txBody>
      </p:sp>
      <p:sp>
        <p:nvSpPr>
          <p:cNvPr id="22533" name="TextBox 6">
            <a:extLst>
              <a:ext uri="{FF2B5EF4-FFF2-40B4-BE49-F238E27FC236}">
                <a16:creationId xmlns:a16="http://schemas.microsoft.com/office/drawing/2014/main" id="{ECC9EDA0-9C0E-144A-A06B-331239C016C9}"/>
              </a:ext>
            </a:extLst>
          </p:cNvPr>
          <p:cNvSpPr txBox="1">
            <a:spLocks noChangeArrowheads="1"/>
          </p:cNvSpPr>
          <p:nvPr/>
        </p:nvSpPr>
        <p:spPr bwMode="auto">
          <a:xfrm>
            <a:off x="1579069" y="2422448"/>
            <a:ext cx="6377299"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5" rIns="91428" bIns="4571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1413" indent="-227013">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5986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5813" indent="-2270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30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02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74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4613" indent="-227013"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altLang="en-US" sz="2400" b="1" u="none" strike="noStrike" kern="1200" cap="none" spc="0" normalizeH="0" baseline="0" noProof="0" dirty="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What kind of digital world would you like?</a:t>
            </a:r>
          </a:p>
        </p:txBody>
      </p:sp>
      <p:sp>
        <p:nvSpPr>
          <p:cNvPr id="22534" name="TextBox 1">
            <a:extLst>
              <a:ext uri="{FF2B5EF4-FFF2-40B4-BE49-F238E27FC236}">
                <a16:creationId xmlns:a16="http://schemas.microsoft.com/office/drawing/2014/main" id="{E046BBE0-CD90-244E-9849-5C7FEB06EC33}"/>
              </a:ext>
            </a:extLst>
          </p:cNvPr>
          <p:cNvSpPr txBox="1">
            <a:spLocks noChangeArrowheads="1"/>
          </p:cNvSpPr>
          <p:nvPr/>
        </p:nvSpPr>
        <p:spPr bwMode="auto">
          <a:xfrm>
            <a:off x="1759544" y="3297160"/>
            <a:ext cx="5913670" cy="1846659"/>
          </a:xfrm>
          <a:prstGeom prst="rect">
            <a:avLst/>
          </a:prstGeom>
          <a:solidFill>
            <a:prstClr val="white"/>
          </a:solidFill>
          <a:ln>
            <a:noFill/>
          </a:ln>
        </p:spPr>
        <p:txBody>
          <a:bodyPr wrap="none" lIns="274320" tIns="274320" rIns="274320" bIns="274320">
            <a:spAutoFit/>
          </a:bodyPr>
          <a:lstStyle/>
          <a:p>
            <a:pPr marL="0" marR="0" lvl="0" indent="0" algn="ctr" defTabSz="455613"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794A8C"/>
                </a:solidFill>
                <a:effectLst/>
                <a:uLnTx/>
                <a:uFillTx/>
                <a:latin typeface="Open Sans" panose="020B0606030504020204" pitchFamily="34" charset="0"/>
                <a:ea typeface="ＭＳ Ｐゴシック" panose="020B0600070205080204" pitchFamily="34" charset="-128"/>
                <a:cs typeface="Open Sans" panose="020B0606030504020204" pitchFamily="34" charset="0"/>
              </a:rPr>
              <a:t>Write down two ideas </a:t>
            </a:r>
            <a:br>
              <a:rPr kumimoji="0" lang="en-US" altLang="en-US" sz="2800" b="0" i="0" u="none" strike="noStrike" kern="1200" cap="none" spc="0" normalizeH="0" baseline="0" noProof="0" dirty="0">
                <a:ln>
                  <a:noFill/>
                </a:ln>
                <a:solidFill>
                  <a:srgbClr val="794A8C"/>
                </a:solidFill>
                <a:effectLst/>
                <a:uLnTx/>
                <a:uFillTx/>
                <a:latin typeface="Open Sans" panose="020B0606030504020204" pitchFamily="34" charset="0"/>
                <a:ea typeface="ＭＳ Ｐゴシック" panose="020B0600070205080204" pitchFamily="34" charset="-128"/>
                <a:cs typeface="Open Sans" panose="020B0606030504020204" pitchFamily="34" charset="0"/>
              </a:rPr>
            </a:br>
            <a:r>
              <a:rPr kumimoji="0" lang="en-US" altLang="en-US" sz="2800" b="0" i="0" u="none" strike="noStrike" kern="1200" cap="none" spc="0" normalizeH="0" baseline="0" noProof="0" dirty="0">
                <a:ln>
                  <a:noFill/>
                </a:ln>
                <a:solidFill>
                  <a:srgbClr val="794A8C"/>
                </a:solidFill>
                <a:effectLst/>
                <a:uLnTx/>
                <a:uFillTx/>
                <a:latin typeface="Open Sans" panose="020B0606030504020204" pitchFamily="34" charset="0"/>
                <a:ea typeface="ＭＳ Ｐゴシック" panose="020B0600070205080204" pitchFamily="34" charset="-128"/>
                <a:cs typeface="Open Sans" panose="020B0606030504020204" pitchFamily="34" charset="0"/>
              </a:rPr>
              <a:t>to make the digital world better </a:t>
            </a:r>
            <a:br>
              <a:rPr kumimoji="0" lang="en-US" altLang="en-US" sz="2800" b="0" i="0" u="none" strike="noStrike" kern="1200" cap="none" spc="0" normalizeH="0" baseline="0" noProof="0" dirty="0">
                <a:ln>
                  <a:noFill/>
                </a:ln>
                <a:solidFill>
                  <a:srgbClr val="794A8C"/>
                </a:solidFill>
                <a:effectLst/>
                <a:uLnTx/>
                <a:uFillTx/>
                <a:latin typeface="Open Sans" panose="020B0606030504020204" pitchFamily="34" charset="0"/>
                <a:ea typeface="ＭＳ Ｐゴシック" panose="020B0600070205080204" pitchFamily="34" charset="-128"/>
                <a:cs typeface="Open Sans" panose="020B0606030504020204" pitchFamily="34" charset="0"/>
              </a:rPr>
            </a:br>
            <a:r>
              <a:rPr kumimoji="0" lang="en-US" altLang="en-US" sz="2800" b="0" i="0" u="none" strike="noStrike" kern="1200" cap="none" spc="0" normalizeH="0" baseline="0" noProof="0" dirty="0">
                <a:ln>
                  <a:noFill/>
                </a:ln>
                <a:solidFill>
                  <a:srgbClr val="794A8C"/>
                </a:solidFill>
                <a:effectLst/>
                <a:uLnTx/>
                <a:uFillTx/>
                <a:latin typeface="Open Sans" panose="020B0606030504020204" pitchFamily="34" charset="0"/>
                <a:ea typeface="ＭＳ Ｐゴシック" panose="020B0600070205080204" pitchFamily="34" charset="-128"/>
                <a:cs typeface="Open Sans" panose="020B0606030504020204" pitchFamily="34" charset="0"/>
              </a:rPr>
              <a:t>and safer for young people</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2">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5477</TotalTime>
  <Words>10575</Words>
  <Application>Microsoft Macintosh PowerPoint</Application>
  <PresentationFormat>On-screen Show (4:3)</PresentationFormat>
  <Paragraphs>1179</Paragraphs>
  <Slides>104</Slides>
  <Notes>98</Notes>
  <HiddenSlides>0</HiddenSlides>
  <MMClips>8</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104</vt:i4>
      </vt:variant>
    </vt:vector>
  </HeadingPairs>
  <TitlesOfParts>
    <vt:vector size="120" baseType="lpstr">
      <vt:lpstr>ＭＳ Ｐゴシック</vt:lpstr>
      <vt:lpstr>Arial</vt:lpstr>
      <vt:lpstr>Calibri</vt:lpstr>
      <vt:lpstr>Open Sans</vt:lpstr>
      <vt:lpstr>Open Sans Light</vt:lpstr>
      <vt:lpstr>Open Sans Semibold</vt:lpstr>
      <vt:lpstr>Proxima-Nova</vt:lpstr>
      <vt:lpstr>Wingdings 2</vt:lpstr>
      <vt:lpstr>Office Theme</vt:lpstr>
      <vt:lpstr>1_Office Theme</vt:lpstr>
      <vt:lpstr>2_Office Theme</vt:lpstr>
      <vt:lpstr>3_Office Theme</vt:lpstr>
      <vt:lpstr>4_Office Theme</vt:lpstr>
      <vt:lpstr>5_Office Theme</vt:lpstr>
      <vt:lpstr>6_Office Theme</vt:lpstr>
      <vt:lpstr>7_Office Theme</vt:lpstr>
      <vt:lpstr>PowerPoint Presentation</vt:lpstr>
      <vt:lpstr>PowerPoint Presentation</vt:lpstr>
      <vt:lpstr>Look at the pictures,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companies</vt:lpstr>
      <vt:lpstr>PowerPoint Presentation</vt:lpstr>
      <vt:lpstr>What do you think</vt:lpstr>
      <vt:lpstr>PowerPoint Presentation</vt:lpstr>
      <vt:lpstr>How has the view of</vt:lpstr>
      <vt:lpstr>Does culture impact</vt:lpstr>
      <vt:lpstr>PowerPoint Presentation</vt:lpstr>
      <vt:lpstr>PowerPoint Presentation</vt:lpstr>
      <vt:lpstr>PowerPoint Presentation</vt:lpstr>
      <vt:lpstr>positivity!</vt:lpstr>
      <vt:lpstr>PowerPoint Presentation</vt:lpstr>
      <vt:lpstr>PowerPoint Presentation</vt:lpstr>
      <vt:lpstr>PowerPoint Presentation</vt:lpstr>
      <vt:lpstr>PowerPoint Presentation</vt:lpstr>
      <vt:lpstr>PowerPoint Presentation</vt:lpstr>
      <vt:lpstr>Do we do enough</vt:lpstr>
      <vt:lpstr>these facts?</vt:lpstr>
      <vt:lpstr>all about?</vt:lpstr>
      <vt:lpstr>Do you think all celebrities are</vt:lpstr>
      <vt:lpstr>PowerPoint Presentation</vt:lpstr>
      <vt:lpstr>PowerPoint Presentation</vt:lpstr>
      <vt:lpstr>PowerPoint Presentation</vt:lpstr>
      <vt:lpstr>PowerPoint Presentation</vt:lpstr>
      <vt:lpstr>PowerPoint Presentation</vt:lpstr>
      <vt:lpstr>PowerPoint Presentation</vt:lpstr>
      <vt:lpstr>What do you think</vt:lpstr>
      <vt:lpstr>PowerPoint Presentation</vt:lpstr>
      <vt:lpstr>PowerPoint Presentation</vt:lpstr>
      <vt:lpstr>Does the media help</vt:lpstr>
      <vt:lpstr>PowerPoint Presentation</vt:lpstr>
      <vt:lpstr>PowerPoint Presentation</vt:lpstr>
      <vt:lpstr>PowerPoint Presentation</vt:lpstr>
      <vt:lpstr>PowerPoint Presentation</vt:lpstr>
      <vt:lpstr>Confidentiality agreement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Confidentiality agreement</vt:lpstr>
      <vt:lpstr>PowerPoint Presentation</vt:lpstr>
      <vt:lpstr>PowerPoint Presentation</vt:lpstr>
      <vt:lpstr>Consent</vt:lpstr>
      <vt:lpstr>PowerPoint Presentation</vt:lpstr>
      <vt:lpstr>PowerPoint Presentation</vt:lpstr>
      <vt:lpstr>PowerPoint Presentation</vt:lpstr>
      <vt:lpstr>PowerPoint Presentation</vt:lpstr>
      <vt:lpstr>PowerPoint Presentation</vt:lpstr>
      <vt:lpstr>PowerPoint Presentation</vt:lpstr>
      <vt:lpstr>How do people see you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Things you can,  </vt:lpstr>
      <vt:lpstr>PowerPoint Presentation</vt:lpstr>
      <vt:lpstr>Things you can,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digital  </vt:lpstr>
      <vt:lpstr>Your digital  </vt:lpstr>
      <vt:lpstr>Your digital  </vt:lpstr>
      <vt:lpstr>PowerPoint Presentation</vt:lpstr>
      <vt:lpstr>Your digital  </vt:lpstr>
      <vt:lpstr>PowerPoint Presentation</vt:lpstr>
      <vt:lpstr>PowerPoint Presentation</vt:lpstr>
      <vt:lpstr>PowerPoint Presentation</vt:lpstr>
    </vt:vector>
  </TitlesOfParts>
  <Company>E-safety Training and Consultancy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Look at the pictures, what do they have in common?</dc:title>
  <dc:creator>Charlotte Aynsley</dc:creator>
  <cp:lastModifiedBy>Kieren McCarthy</cp:lastModifiedBy>
  <cp:revision>101</cp:revision>
  <cp:lastPrinted>2021-11-05T18:13:03Z</cp:lastPrinted>
  <dcterms:created xsi:type="dcterms:W3CDTF">2017-02-21T23:21:23Z</dcterms:created>
  <dcterms:modified xsi:type="dcterms:W3CDTF">2021-11-10T08:13:42Z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56B448F5-6193-4983-A884-F3BBEE6C21C6</vt:lpwstr>
  </property>
  <property fmtid="{D5CDD505-2E9C-101B-9397-08002B2CF9AE}" pid="3" name="ArticulatePath">
    <vt:lpwstr>part1-presentation-2017_SMC_1421</vt:lpwstr>
  </property>
</Properties>
</file>